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и точно: зачем это нужно на уроке русского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помогает говорить, читать и писать без путаницы.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писать и точно говорить важно каждый день: в буквах, словах и знаках. Если слушать внимательно, подбирать нужные слова и проверять запись, мысль станет ясной, а ошибка не спрячется.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помогают быть понятным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речь называет предмет, действие или признак так, чтобы слушатель не гадал. Тогда просьба, ответ или сообщение сразу становятся понятными.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делают речь понятной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общие слова часто не помогают: «там», «здесь», «это». А уточнения вроде «на парте», «в пенале», «у окна» быстро показывают нужное место.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выбраны точно, человек понимает смысл с первого раза. Это экономит время и помогает быстрее выполнить задание, ответить на вопрос или помочь товарищу.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похожими словами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Миша разложил перед собой карточки и задумался: какое слово подходит лучше? Одни слова были похожи, но означали разное. Он выбрал то, которое точно передавало мысль, и предложение сразу стало ясным и аккуратным.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одно и то же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девочка держит две карточки: «рисовать» и «писать». Сначала они кажутся почти одинаковыми, но смысл у них разный. Она внимательно смотрит, выбирает верное слово и радуется, что подсказок больше не нужно.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слова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точность высказывания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сделать фразу ясной, короткой и понятной без лишних слов.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370" y="1319944"/>
            <a:ext cx="180159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320" y="1319944"/>
            <a:ext cx="180159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238" y="3106289"/>
            <a:ext cx="154422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3320" y="3106289"/>
            <a:ext cx="180159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 чтении текста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действует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читатель сразу замечает, кто совершает действие. Это помогает не перепутать героев и понять, о ком идёт речь в предложении или тексте.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следить за действием, а не только за знакомыми словами. Одно пропущенное слово может изменить смысл и заставить понимать текст совсем иначе.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 когда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 время делают текст точнее. Если заметить их сразу, легче ответить на вопрос, пересказать рассказ и не потерять важную деталь.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и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Имена, числа и признаки нельзя читать на бегу. Они часто содержат ключ к смыслу, поэтому внимательный взгляд помогает избежать смешной, а иногда и обидной ошибки.
</a:t>
            </a:r>
            <a:endParaRPr lang="en-US" sz="14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важна каждая мелочь: буква, пробел и знак препинания. Если начать предложение с заглавной буквы и закончить его точкой, читать сразу легче.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 письменной работе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запись помогает не потерять мысль. Когда слова стоят ровно и без пропусков, учителю и одноклассникам проще понять ответ, а самой работе — выглядеть дружелюбно.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аккуратной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проверить текст по шагам и заметить ошибки до сдачи работы.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заданиях по русскому языку точность нужна не только в словах, но и в числах. Если сказано посчитать буквы или слова, важно не сбиться и не торопиться.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числа и слова в заданиях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пропущенная строка или неверно прочитанное число может испортить ответ. Поэтому сначала нужно увидеть все данные, а потом уже писать решение.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чтение помогает заметить, что именно требуется: выделить слово, посчитать буквы или найти знак. Тогда ответ получается верным с первого раза, без лишних исправлений.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Читайте задание медленно и до конца. Не стоит угадывать ответ по первым буквам: иногда именно маленькая деталь меняет всё, даже если она выглядит совсем скромно.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важные детали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на слова, числа и знаки как на важные подсказки. Если держать в голове только главное и не спешить, тетрадь не превратится в поле для хитрых сюрпризов.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выполнять задание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 помогает не терять смысл, замечать важные детали и избегать поспешных ошибок в ответе.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конце проверяем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выполнения полезно ещё раз взглянуть на дело. Проверка помогает заметить пропущенный шаг и вовремя всё исправить.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слушаем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внимательно слушает всю инструкцию и не начинает раньше времени. Так легче понять, что делать первым, а что оставить на потом.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выполняем по порядку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шаги помогают не забыть тетрадь, страницу или подпись. Когда действия идут по порядку, работа получается спокойной и аккуратной.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инструкции в классе и дома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слушать внимательно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Секретное слово в задании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говорит спокойным голосом, а Петя ловит важные слова: имя, число и место. Если он слушает до конца, то сразу знает, что нужно делать. Карточка с ключевыми словами помогает не перепутать задание и не потеряться в спешке.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деталь решает всё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чтении ученица услышала, что рассказ идёт о зиме и о ёлке у окна. Она не отвлеклась и запомнила время и место. Потом ответила точно, потому что уловила не только общий смысл, но и маленькие подсказки.
</a:t>
            </a:r>
            <a:endParaRPr lang="en-US" sz="13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ошибка появляется, когда ученик спешит и отвечает, не дочитав задание до конца. Тогда легко пропустить важное слово, букву или знак.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ошибки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тоже мешает: глаза бегут по строке, а мысль уже думает о перемене. В таком состоянии даже знакомое слово можно написать неверно.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Невнимательность делает своё дело тихо и незаметно. Можно забыть число, поставить не тот знак препинания или не заметить лишнюю букву в слове.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спасает работу от досадных промахов. Если читать медленно и ещё раз смотреть на запись, многие неточности находятся до сдачи тетради.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увидеть неточности в словах, знаках и смысле ответа до того, как работа будет завершена.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помогают договориться без лишних споров. Если сказать «передай красный карандаш» или «подожди у двери», собеседник сразу понимает просьбу и не гадает, что имелось в виду.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 общении с другими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и ясная речь особенно полезна в паре и в группе. Тогда легче действовать вместе, не перебивать друг друга и спокойно выполнять общее дело, будто команда аккуратных помощников.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наблюдение помогает замечать цвет, форму и размер предметов. Так ребёнок видит, чем один лист отличается от другого и как меняется всё вокруг.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нужна не только в тетради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привычка полезна не только в школе. Врачи, учёные и художники тоже внимательно смотрят на детали, потому что от них часто зависит правильный вывод или точный рисунок.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жизни точность помогает замечать перемены: цветок распустился, снег начал таять, а дождь пошёл раньше обычного. Мир становится понятнее, если смотреть внимательно.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помощника точности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письмо и ответы становятся лучше, когда ребёнок опирается на внимание, память, терпение и проверку.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28" y="2077821"/>
            <a:ext cx="218597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028" y="2086609"/>
            <a:ext cx="226148" cy="2010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678" y="2077821"/>
            <a:ext cx="218597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5553" y="2077821"/>
            <a:ext cx="218597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точного ученика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на месте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ученик убирает тетрадь, ручку и учебник туда, где им положено быть. Когда всё лежит на своих местах, проще быстро начать работу и ничего не забыть.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до конца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спешит и обязательно дочитывает задание до последнего слова. Так легче понять, что именно нужно сделать, и не попасть в ловушку из-за одного пропущенного слова.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письма ученик снова смотрит на слова, буквы и знаки. Если замечена ошибка, её можно исправить сразу, пока тетрадь ещё открыта и всё хорошо видно.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и думать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привычка помогает в классе, дома и в играх по правилам. Внимательный ребёнок слышит инструкцию, думает перед ответом и не путает слова даже в весёлой суете.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 о правильности и точности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Правильность и точность нужны в словах, числах и поступках. Они помогают понимать друг друга, выполнять задания без путаницы и делать работу аккуратно, спокойно и уверенно.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2026-05-22T01:04:38Z</dcterms:created>
  <dcterms:modified xsi:type="dcterms:W3CDTF">2026-05-22T01:04:38Z</dcterms:modified>
</cp:coreProperties>
</file>