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Репродуктивное здоровье подростков: что это и зачем его охранять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здоровье сегодня и в будущем?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организм активно растёт, меняется и требует внимательного отношения к гигиене, режиму дня, эмоциям и достоверной информации о здоровье.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возраст: время быстрых изменений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нормальное развитие половой системы и сохранение будущей способности к деторождению, а также благополучное течение пубертата без нарушений и травмирующих факторов.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понятие репродуктивного здоровья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меньшее значение имеют психологический комфорт, уважение к себе и понимание личных границ: они помогают подростку чувствовать безопасность и принимать ответственные решения.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личная гигиена, профилактика инфекций, своевременное обращение к врачу и отказ от действий, которые могут повредить здоровью или нарушить развитие организма.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созревание: внешние признаки и внутренние изменения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 связан с гормональной перестройкой организма. Ускоряется рост, усиливается потливость, меняются кожа и волосы, а также повышается эмоциональная чувствительность.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у девочек и мальчиков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обычно развиваются молочные железы и начинается менструация. У мальчиков голос становится ниже, а в организме запускается выработка сперматозоидов.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нормы и различия в созревании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пубертата и примерные возрастные рамки помогают понять, что развитие у подростков может идти по-разному и оставаться нормой.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сверстниками чаще связаны с индивидуальным темпом развития, а не с болезнью. Важнее следить за динамикой и общим самочувствием.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ориентиры полового созревания, используемые в школьном курсе ОБЗР и педиатрической 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репродуктивное здоровье подростка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образа жизни, важны привычка прислушиваться к своему состоянию и не откладывать визит к специалисту при тревожных признаках.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сон, питание и стресс: именно они сильнее всего отражаются на росте, самочувствии и восстановлении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ОБЗР и профилактических рекомендаций для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в период полового созревания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душ, чистая одежда и смена белья помогают уменьшить раздражение кожи, неприятный запах и риск воспалений в период активной работы потовых желез.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кожей и волосами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очищение кожи и волос особенно важно при повышенной жирности и появлении высыпаний. Это помогает чувствовать себя комфортнее и увереннее каждый день.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Интимная 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соблюдать аккуратность, использовать только личные средства и не нарушать естественную защиту организма. Во время менструации важны чистота и своевременная смена средств гигиены.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врач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Потливость и естественные выделения бывают нормой, но зуд, боль, сыпь, резкий запах или выраженный дискомфорт требуют медицинской консультации.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меры, которые снижают риск заражения и помогают вовремя получить помощь.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инфекций: основные звенья защиты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Менструальный цикл: основные сведения для девочек и мальчиков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Менструальный цикл может длиться от 21 до 35 дней, а в первые месяцы после начала менструаций часто бывает нерегулярным. Это обычно связано с перестройкой организма.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тянущие ощущения допустимы, но очень сильная боль, обильное кровотечение или отсутствие менструации более трёх месяцев требуют консультации врача.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миф — что все подростки должны развиваться одинаково. На самом деле темпы полового созревания различаются, и это часто является вариантом нормы.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пытаться лечиться самостоятельно или терпеть боль, зуд, выделения и заметное ухудшение самочувствия вместо обращения к взрослым и врачу.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искать советы только в социальных сетях. Надёжнее опираться на учебные материалы, медицинские источники и рекомендации специалистов.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стесняться говорить о проблеме. Своевременный разговор с родителями, педагогом или врачом помогает быстрее получить помощь и снизить тревогу.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представления и типичные ошибки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как основа здоровья подростка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отклонение от режима быстро отражается на внимании и самочувствии в школе.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сон, питание и движение, тем легче организму расти и восстанавливаться.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рекомендации для подростков; материалы ВОЗ по здоровому образу жизни школьников.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617" y="1587736"/>
            <a:ext cx="4264768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симптомы, которые нельзя оставлять без внимания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симптом с возможной причиной и нужным специалистом.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которые усиливаются или не проходят, требуют осмотра без ожидания, а не самолечения.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подростков по обращению за медицинской помощью; рекомендации педиатров.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быстрее уставать от эмоций, сильнее переживать из-за внешности и острее реагировать на замечания. Это не слабость, а обычная часть взросления, которой нужно учиться управлять.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означают право сказать «нет», не соглашаться на неприятные действия и просить уважительного отношения. Особенно важно беречь собственное тело и не терпеть то, что вызывает страх или дискомфорт.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тревога, стыд или напряжение мешают жить, стоит поговорить со взрослым, которому доверяешь. Разговор помогает понять ситуацию раньше, чем проблема станет серьёзной.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здоровье, границы и уважение к себе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подростку и семье действовать при тревожных симптомах и когда нужна срочная помощь.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помощи при проблемах со здоровьем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медицинскую информацию в интернете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из мессенджера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пересылает другу «срочный совет» без автора и подтверждения. На картинке можно показать значки вопроса и предупреждения: сначала ищи, кто написал текст, потом сравнивай его с учебником или сайтом медицинской организации.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с полезной подсказкой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открыт сайт о здоровье подростков, а рядом выделены дата публикации, имя автора и ссылка на источник. Такой текст легко проверить: если нет указанных данных, доверять сообщению не стоит, даже если оно выглядит убедительно.
</a:t>
            </a:r>
            <a:endParaRPr lang="en-US" sz="1077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в школьном чате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школы появляется краткая памятка с понятными пунктами: автор, дата, медицинское подтверждение. Такой формат помогает быстро понять, можно ли пользоваться советом, или лучше обсудить вопрос с врачом и взрослым.
</a:t>
            </a:r>
            <a:endParaRPr lang="en-US" sz="11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вопросами подростки чаще всего обращаются к врачу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поводом становится не болезнь, а желание понять, что происходит с телом и нормально ли это.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разговор с врачом помогает снять тревогу и вовремя заметить нарушения, требующие помощи.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школьных и педиатрических обращений; клинические рекомендации по здоровью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рискованное поведение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начать пробовать опасное поведение из-за желания не выделяться и казаться старше. В этот момент особенно важны поддержка семьи и умение спокойно отказать.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последствия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вейпы и алкоголь ухудшают сон, выносливость и концентрацию. Организм в период роста тратит силы на восстановление, поэтому усталость и раздражительность становятся заметнее.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хобби, режим дня и продуманные решения помогают сохранить здоровье. Когда есть интересные занятия и доверие к взрослым, риск вредных привычек заметно снижается.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врача в охране здоровья подростка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подросток учится говорить о самочувствии без стыда и получает первые привычки ухода за собой. Поддержка родителей помогает не откладывать визит к врачу.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врач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знания по ОБЗР и помогает заметить опасные ситуации. Врач уточняет причины жалоб, проводит осмотр и подбирает лечение, если оно нужно.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охраны репродуктивного здоровья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направлений работают вместе и усиливают друг друга, а не заменяют одно другое.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одно звено ослаблено, общее состояние подростка и его самочувствие снижаются.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профилактике заболеваний у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— время, когда здоровье особенно нуждается в защите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своего тела, гигиена, режим дня, уважение к границам и своевременная помощь взрослых создают прочную основу репродуктивного здоровья на будущее.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2026-05-21T03:25:34Z</dcterms:created>
  <dcterms:modified xsi:type="dcterms:W3CDTF">2026-05-21T03:25:34Z</dcterms:modified>
</cp:coreProperties>
</file>