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«Обезьяний язык»: образ животного общения в литературе и речи
</a:t>
            </a:r>
            <a:endParaRPr lang="en-US" sz="324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сигналы становятся художественным образом речи и характера?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обезьяны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Обезьяна в книгах и баснях часто означает подражание, суету и смешное повторение без понимания. Через этот образ писатели показывают человеческие слабости и учат видеть разницу между внешним копированием и настоящим смыслом.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выражение «обезьяний язык»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смысле это жесты, крики, мимика и другие сигналы приматов, с помощью которых они быстро передают важную информацию.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выражение связано с пустым подражанием чужой речи или поведению, когда форма есть, а понимания нет.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такой образ помогает показать сатиру, иронию и контраст между внешним повторением и самостоятельной мыслью.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общения используют приматы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каналы передачи информации в группе и их роль в повседневных ситуациях.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жесты преобладают, потому что они быстрее всего передают сигнал и вызывают реакцию группы.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материалам приматологических наблюдений, используется в учебных целях
</a:t>
            </a:r>
            <a:endParaRPr lang="en-US" sz="7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сигналы и реакция группы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особи замирают, другие бегут к укрытию или собираются вместе. В литературе такой короткий тревожный знак тоже быстро меняет атмосферу сцены и усиливает напряжение.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опасности приматы подают разные крики, и по их силе, длительности и ситуации сородичи понимают, насколько серьёзна угроза. Сигнал сразу меняет поведение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30117"/>
            <a:ext cx="4009200" cy="14798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сигналов у разных видов приматов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меняются сигналы и их роль в зависимости от вида и образа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более социальных видов репертуар сигналов обычно шире, потому что группе нужна постоянная координация.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наблюдениям приматологов и поведенческим исследованиям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сигнал превращается в ответ группы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наблюдений за поведением приматов и групповыми реакциями.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животные сигналы короче и теснее связаны с конкретным действием, а человеческая речь умеет объяснять и рассказывать.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учебному материалу темы «Обезьяний язык»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отличают осмысленную речь от ситуационного сигнала.
</a:t>
            </a:r>
            <a:endParaRPr lang="en-US" sz="18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игра как язык поведения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 игра особенно важны для обучения: детёныши через наблюдение и повторение запоминают поведение взрослых. В литературе такие сцены часто раскрывают характер без прямых объяснений.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приматов помогают пригласить к игре, показать мирные намерения, позвать к себе или остановить конфликт. Даже короткое движение может заменить длинный сигнал.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ситуации чаще всего сопровождаются сигналами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общение приматов постоянно связано с повседневной жизнью группы.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сигналы поддерживают контакт и игру, а тревога встречается реже, но требует самой быстрой реакции.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учебного сравнения на основе поведенческих наблюдений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и обучение в животном общении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приматы сначала присматриваются к сигналам старших: крикам, жестам, позам и мимике. Так они учатся понимать, когда группа спокойна, а когда нужно насторожиться или приблизиться к другим особям.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детёныши начинают копировать знакомые движения и реакции. Одни и те же жесты могут звучать по-разному в разных стаях, потому что на привычки общения влияет опыт группы и её среда.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подражание становится не просто повторением, а частью общего поведения. Это помогает увидеть, как обучение через наблюдение напоминает человеческую речь в семье, классе или компании.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обезьяны в литературе и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обезьяны часто связан с копированием, суетливостью и смешным повторением без понимания.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обезьяний образ помогает показать не самостоятельность, а копирование, причём в литературе он часто служит для иронии и нравоучения.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русского языка; сборники басен И. А. Крылова и других авторов.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животного жеста к художественному смыслу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повадкой животного превращается в литературный намёк и оценку.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обезьяньего общения и человеческой речи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 приматов, и у людей сигнал обычно адресован кому-то конкретному: он возникает в ответ на ситуацию и помогает быстро изменить поведение других участников группы.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 остаётся и обучение через наблюдение: молодые особи копируют знакомые жесты и реакции, а люди перенимают интонации, привычные слова и правила общения.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заметно в сложности: человеческая речь строится по грамматическим правилам, позволяет соединять мысли в длинные высказывания, говорить о прошлом, будущем и воображаемом.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приматов сигналы короче и теснее связаны с действием, поэтому в литературе их часто используют как образ простой реакции, подражания или ограниченного 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 писатели наблюдают за поведением животных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долго наблюдает за одной группой, фиксирует крики, жесты и расстояние между особями. Такие наблюдения помогают понять, в каких ситуациях животные подают сигналы и как меняется их поведение без вмешательства человека.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и бинокль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Аудиозапись и видеосъёмка позволяют заметить то, что трудно увидеть невооружённым глазом: короткий взгляд, движение лапы, ответную позу. На иллюстрации легко показать исследователя с биноклем, блокнотом и камерой.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тоже смотрит внимательно: замечает походку, мимику, привычки и повторяющиеся движения. Потом эта точная деталь превращается в художественный образ, который делает персонажа или сцену живыми и запоминающимися.
</a:t>
            </a:r>
            <a:endParaRPr lang="en-US" sz="8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влияет на общение приматов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меняют частоту и заметность сигналов, поэтому одно и то же поведение в природе и в неволе выглядит по-разному.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определяет, какие сигналы становятся главными: в лесу — тревога и координация, в зоопарке — жесты и контакт, при человеке — настороженность.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поведенческих наблюдений за приматами; без привязки к одному исследованию.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групповая жизнь требует постоянного общения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еды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помогают сообщить о найденной пище и быстрее собрать рядом тех, кому она доступна. Это снижает лишние перемещения и экономит силы группы.
</a:t>
            </a:r>
            <a:endParaRPr lang="en-US" sz="752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крик или резкое движение мгновенно меняют поведение стаи. Благодаря этому сородичи успевают отойти, затаиться или собраться в безопасном месте.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 и детёныша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удерживает рядом мать и малыша, особенно в шумной среде. Для выживания важны узнавание голоса, ответ на зов и постоянный контакт.
</a:t>
            </a:r>
            <a:endParaRPr lang="en-US" sz="78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помогают уменьшать конфликты, обозначать подчинение и поддерживать отношения между особями. Так стая сохраняет устойчивость и реже распадается на ссоры.
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необычного в исследованиях приматов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замечают, что приматы распознают знакомые голоса и отвечают на значимые сигналы не одинаково. Это показывает связь общения с памятью, опытом и конкретной ситуацией.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нередко оказывается упорядоченным: повторяются одни и те же жесты, крики и реакции. Поэтому учёный может не только описывать, но и сравнивать модели поведения.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это особенно важно: повторяемые действия персонажей тоже можно читать как знак характера. Так наблюдение за приматами помогает лучше понимать мотивы и скрытый смысл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«обезьяньем языке»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наблюдение за приматами помогает понять язык, поведение и литературные образы.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«Обезьяний язык» показывает границу между сигналом и речью, а в литературе помогает создавать сатиру, намёк и оценку характера.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приматологов; словари и литературные тексты.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животный сигнал становится художественным образом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«Обезьяний язык» соединяет наблюдение за животными и литературный смысл: в нём есть подражание, жест, звук и оценка человека. Именно поэтому такой образ легко запоминается и помогает понять подтекст текста.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2026-05-19T04:25:23Z</dcterms:created>
  <dcterms:modified xsi:type="dcterms:W3CDTF">2026-05-19T04:25:23Z</dcterms:modified>
</cp:coreProperties>
</file>