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древних охотников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выживали без земледелия и городов?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древние охотники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охотники жили в каменном веке, когда люди ещё не разводили животных и не выращивали растения. Их жизнь держалась на охоте, собирательстве, рыболовстве и поиске безопасных мест для стоянок.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10–12 тысяч лет назад
</a:t>
            </a:r>
            <a:endParaRPr lang="en-US" sz="4106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этого люди почти полностью зависели от добычи зверя, растений и рыбы, поэтому охота определяла их жизнь и безопасность.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истории; дата начала земледелия — около 10–12 тысяч лет назад
</a:t>
            </a:r>
            <a:endParaRPr lang="en-US" sz="773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начало постепенно вытеснять охоту как главный способ добывать пищу.
</a:t>
            </a:r>
            <a:endParaRPr lang="en-US" sz="18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Кочевая жизнь и временные стоянки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жили маленькими коллективами, обычно по нескольку десятков человек. Так было проще добывать пищу, следить за детьми и защищаться от опасностей.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за добычей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не оставались на одном месте надолго: они двигались вслед за стадами животных и изменением сезонов. Это помогало не остаться без еды в трудное время.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жилища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Стоянки устраивали там, где было удобно и безопасно: у воды, в пещерах или под естественными укрытиями. Жилища строили из шкур, веток, костей и камней.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 прочных домов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постройки быстро изнашивались и легко разбирались при переезде. Поэтому древние охотники постоянно приспосабливались к условиям природы и меняли место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Каких животных добывали древние охотники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животные давали не только много мяса, но и шкуры, кости и рога для хозяйства. Поэтому их добыча была особенно ценной.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животное, тем больше пользы приносила добыча; однако мелкая дичь и рыба помогали сделать питание более разнообразным.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«Жизнь древних охотников»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076" y="1805977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587" y="1805973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7092" y="352491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9956" y="3562293"/>
            <a:ext cx="724450" cy="579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2659" y="2677669"/>
            <a:ext cx="724450" cy="643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охоты и материалы для их изготовления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Наконечники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Наконечники копий и стрел делали из кремня, кости и рога. Острый и прочный наконечник повышал шанс поразить добычу и делал охоту более успешной.
</a:t>
            </a:r>
            <a:endParaRPr lang="en-US" sz="796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ножи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ножи, скребки и резцы помогали разделывать туши, снимать шкуры и обрабатывать дерево. Без таких орудий добыча не могла быть полностью использована.
</a:t>
            </a:r>
            <a:endParaRPr lang="en-US" sz="751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и стрелы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люди научились использовать лук и стрелы. Это оружие позволяло поражать цель с большего расстояния и уменьшало риск для охотника.
</a:t>
            </a:r>
            <a:endParaRPr lang="en-US" sz="814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Копьеметалка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Копьеметалка увеличивала силу и дальность броска копья. Такое приспособление помогало охотникам действовать эффективнее и добывать более крупного зверя.
</a:t>
            </a:r>
            <a:endParaRPr lang="en-US" sz="751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Гарпуны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Гарпуны особенно пригодились при рыбалке и охоте у воды. Их заострённая форма позволяла удерживать добычу лучше, чем обычное копьё.
</a:t>
            </a:r>
            <a:endParaRPr lang="en-US" sz="7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проходила охота на крупного зверя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древних охотников по материалам темы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 жизни древних людей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 холодную ночь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костра древние люди спасались от холода, сушили мокрую одежду и пережидали темноту. Огонь делал стоянку заметной и помогал группе чувствовать себя в безопасности даже в суровую погоду.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Пища, которая стала безопаснее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огне готовили мясо и рыбу, а значит, еда становилась мягче, вкуснее и легче усваивалась. Приготовленная пища помогала людям получать больше пользы и меньше рисковать здоровьем.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освещал вечернюю стоянку и отпугивал хищников, которые не подходили близко к людям. Умение сохранить огонь было таким же важным, как умение добыть его впервые.
</a:t>
            </a:r>
            <a:endParaRPr lang="en-US" sz="9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614917"/>
            <a:ext cx="4009200" cy="19102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давала добытая туша животного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каждая часть добычи использовалась в быту. Это помогало древним людям не тратить ценный ресурс зря.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использовалась почти полностью, поэтому одна удачная охота была важна для всей группы.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делили работу в группе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 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Женщины, подростки и старшие люди собирали съедобные растения, коренья и ягоды. Они также готовили пищу, следили за огнём и помогали поддерживать порядок в лагере.
</a:t>
            </a:r>
            <a:endParaRPr lang="en-US" sz="960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охоты нужно было снять шкуру, разрезать мясо и подготовить материалы для дальнейшего использования. Эта работа требовала терпения, точности и хороших каменных орудий.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детях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Младшие члены группы не могли участвовать во всём сразу, поэтому за ними присматривали взрослые. Благодаря этому коллектив оставался устойчивым и мог действовать сообща каждый день.
</a:t>
            </a:r>
            <a:endParaRPr lang="en-US" sz="902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 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опасную часть работы выполняли не только взрослые мужчины: к охоте привлекали и других членов группы. Совместные действия повышали шанс добыть зверя и вернуться без тяжёлых потерь.
</a:t>
            </a:r>
            <a:endParaRPr lang="en-US" sz="9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жизнь по временам года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 определяла, где искать пищу, как передвигаться и когда делать запасы. Поэтому группа постоянно подстраивала быт под природные условия.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 лето были временем активного добывания и заготовок, а зимой особенно важны становились запасы и экономия сил.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темы; значения условные, отражают сезонную зависимость занятий.
</a:t>
            </a:r>
            <a:endParaRPr lang="en-US" sz="7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85" y="1221823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306865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3441" y="3246440"/>
            <a:ext cx="597188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природой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 тропы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отпечаткам на земле и снегу люди понимали, какое животное проходило здесь недавно, куда оно ушло и стоит ли идти за ним дальше.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и переходы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Охотники запоминали места водопоев, броды и тропы стада. Там, где животные приходили пить, было легче выбрать удачное место для засады.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сезоны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ветром, снегом, дождём и похолоданием помогало решать, когда двигаться дальше, когда оставаться в укрытии и как готовиться к трудной погоде.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хорошо знали, где есть укрытие, где легче подойти к добыче и где скрывается опасность. Знание местности экономило силы и спасало жизнь.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одежда защищала человека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Шкура вместо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делали из шкур и меха животных, потому что других материалов было мало. Части соединяли жилками, ремешками и костяными иглами. Такая одежда была плотной, тёплой и надёжно защищала от ветра и холода.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вещи для суровой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холодных районах люди шили накидки, сапоги и головные уборы. Они старались закрыть всё тело, чтобы не терять тепло во время ветра, снега и дождя. Особенно важны были обувь и меховые капюшоны.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 и одежда как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 не существовала отдельно от жилища: обе вещи помогали пережить холодный сезон. У костра, в укрытии и в меховой одежде человек мог дольше сохранять силы и безопаснее жить в трудной природе.
</a:t>
            </a:r>
            <a:endParaRPr lang="en-US" sz="8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охотники и современные люди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изменились хозяйство, труд и зависимость человека от природы.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связано с развитием хозяйства: от прямой зависимости от природы к более сложной и технологичной жизни.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темы «Жизнь древних охотников».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добыча со временем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орудия и изменение климата расширили выбор добычи. Люди стали чаще использовать ресурсы воды, леса и открытых пространств.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постепенно стало разнообразнее: наряду с крупным зверем всё важнее становились мелкая дичь, рыба и птицы.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темы; значения условные, отражают общий сдвиг в добыче.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память о животных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Пещерные изображения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стенах пещер Ласко и Альтамира сохранились рисунки бизонов, лошадей и других животных. Они показывают, что люди внимательно наблюдали за природой и умели передавать увиденное.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Рисунки, вероятно, были важны не только как украшение. Они помогали запоминать животных, рассказывали о жизни общины и могли быть частью общих представлений о мире.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 успех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древних охотников изображение добычи могло быть знаком уважения, памяти и надежды на удачную охоту. Искусство становилось частью повседневной жизни и верований.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охоты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020900" y="990800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охоты человек мог получить травму от копья, рога или копыт. Неловкое движение, скользкая земля или неудачный бросок часто превращали добычу в опасного противника.
</a:t>
            </a:r>
            <a:endParaRPr lang="en-US" sz="906" dirty="0"/>
          </a:p>
        </p:txBody>
      </p:sp>
      <p:sp>
        <p:nvSpPr>
          <p:cNvPr id="12" name="Text 3"/>
          <p:cNvSpPr txBox="1"/>
          <p:nvPr/>
        </p:nvSpPr>
        <p:spPr>
          <a:xfrm>
            <a:off x="1020900" y="1769572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Охотники работали в снегу, на льду, в болотах и на склонах. Там легко было упасть, застрять или потерять равновесие, особенно если приходилось быстро догонять стадо.
</a:t>
            </a:r>
            <a:endParaRPr lang="en-US" sz="906" dirty="0"/>
          </a:p>
        </p:txBody>
      </p:sp>
      <p:sp>
        <p:nvSpPr>
          <p:cNvPr id="13" name="Text 4"/>
          <p:cNvSpPr txBox="1"/>
          <p:nvPr/>
        </p:nvSpPr>
        <p:spPr>
          <a:xfrm>
            <a:off x="1020900" y="2548334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за добычей могли появиться волки, медведи и другие хищники. Поэтому людям нужно было быть внимательными и не задерживаться на месте после удачной охоты.
</a:t>
            </a:r>
            <a:endParaRPr lang="en-US" sz="906" dirty="0"/>
          </a:p>
        </p:txBody>
      </p:sp>
      <p:sp>
        <p:nvSpPr>
          <p:cNvPr id="14" name="Text 5"/>
          <p:cNvSpPr txBox="1"/>
          <p:nvPr/>
        </p:nvSpPr>
        <p:spPr>
          <a:xfrm>
            <a:off x="1020900" y="3327085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 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ожидание, сильный ветер и мороз быстро отнимали силы. Если человек не успевал согреться или промокал, его жизнь становилась особенно уязвимой.
</a:t>
            </a:r>
            <a:endParaRPr lang="en-US" sz="906" dirty="0"/>
          </a:p>
        </p:txBody>
      </p:sp>
      <p:sp>
        <p:nvSpPr>
          <p:cNvPr id="15" name="Text 6"/>
          <p:cNvSpPr txBox="1"/>
          <p:nvPr/>
        </p:nvSpPr>
        <p:spPr>
          <a:xfrm>
            <a:off x="1020900" y="4105834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команда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охотник не мог справиться с мамонтом или бизоном. Группа действовала вместе: одни направляли добычу, другие бросали копья, третьи помогали добивать зверя.
</a:t>
            </a:r>
            <a:endParaRPr lang="en-US" sz="9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земледелию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 и последствий перехода по материалам 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479312"/>
            <a:ext cx="4009200" cy="21814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жизни древних охотников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жизни помогают увидеть, как люди выживали и почему их образ жизни был тесно связан с природой.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древних охотников определяли сезонность, коллективность и умение использовать природные ресурсы без отходов.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темы «Жизнь древних охотников».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жизни древних охотников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охотники жили трудно, но научились действовать вместе, внимательно наблюдать природу и использовать почти всё, что давала добыча. Этот опыт подготовил человека к новым открытиям и земледелию.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2026-06-02T03:20:33Z</dcterms:created>
  <dcterms:modified xsi:type="dcterms:W3CDTF">2026-06-02T03:20:33Z</dcterms:modified>
</cp:coreProperties>
</file>