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воды: как пустыни не сдаются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кажется безжизненной, но это не так.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— это место, где дождей выпадает очень мало, а вода быстро исчезает. Здесь живут растения и животные, которые умеют экономить каждую каплю и справляться и с жарой, и с холодом.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сухо, жарко и очень непросто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пустыне вода исчезает так быстро
</a:t>
            </a:r>
            <a:endParaRPr lang="en-US" sz="2847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печёт сильно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песок и камни быстро нагреваются под ярким солнцем. Тёплая поверхность помогает воде испаряться почти сразу, поэтому даже небольшая лужа долго не задерживается.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сушит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ветер уносит влагу с земли и растений. Он как невидимый помощник жары: чем сильнее дует, тем быстрее высыхают капли после редкого дождя.
</a:t>
            </a:r>
            <a:endParaRPr lang="en-US" sz="1282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не успевает задержаться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ливня вода может стечь по поверхности или быстро испариться. Песок не всегда удерживает её глубоко, поэтому почва остаётся сухой почти весь год.
</a:t>
            </a:r>
            <a:endParaRPr lang="en-US" sz="1252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не спасает надолго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вечером становится прохладнее, влага не возвращается. Ночь даёт передышку, но днём пустыня снова быстро нагревается и высушивает всё вокруг.
</a:t>
            </a:r>
            <a:endParaRPr lang="en-US" sz="12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берегут воду по-разному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Толстые стебли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другие растения хранят воду в мясистых стеблях. Это их маленький природный запас, который помогает пережить долгие сухие дни без дождя.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вместо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пустынных растений листья очень маленькие или превращены в колючки. Так они теряют меньше влаги и ещё защищаются от животных.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тянут корни глубоко вниз, чтобы добраться до влаги. Другие раскидывают их широко по поверхности и быстро ловят редкий дождь.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после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умеют жить в ожидании. Как только появляется вода, они быстро пускают ростки, наращивают зелень и стараются не упустить ни одного влажного дня.
</a:t>
            </a:r>
            <a:endParaRPr lang="en-US" sz="14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ждут дождя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ожидание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лежат в сухой земле и почти не подают признаков жизни. Они терпеливо ждут, пока не появится достаточно влаги.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дождь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намокает, семя получает сигнал просыпаться. Оно начинает впитывать воду и готовится к росту.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маленький росток, затем листья и цветы. Всё происходит очень быстро, пока в пустыне ещё есть влага.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пустыни прячутся от жары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2267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выходят на поиски пищи вечером и ночью. В темноте прохладнее, поэтому им легче двигаться и меньше риска перегреться.
</a:t>
            </a:r>
            <a:endParaRPr lang="en-US" sz="1709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27682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они прячутся в норах, под камнями или в тени растений. Такое укрытие работает как естественный кондиционер, только без кнопок.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783700" y="3326875"/>
            <a:ext cx="45066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меньше бегает по жаре, его тело теряет меньше влаги. Это помогает выжить там, где вода встречается очень редко.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экономят воду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грызунов и ящериц тело устроено так, чтобы почти не терять воду. Их организм старается использовать каждую каплю очень бережно.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из еды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животные получают воду не только из ручьёв. Они находят её в пище, сочных частях растений и даже в редкой росе на траве и камнях.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запас сил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долго обходитcя без питья и помогает себе запасами жира в горбах. Когда пищи мало, этот запас постепенно расходуется на жизнь и движение.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пустыне появляется лужа, ручей или росинка, животные стараются воспользоваться ими быстро. Такие короткие встречи с водой могут быть очень важными.
</a:t>
            </a:r>
            <a:pPr algn="ctr" indent="0" marL="0">
              <a:lnSpc>
                <a:spcPct val="100000"/>
              </a:lnSpc>
              <a:buNone/>
            </a:pPr>
            <a:r>
              <a:rPr lang="en-US" sz="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вода рядом
</a:t>
            </a:r>
            <a:endParaRPr lang="en-US" sz="100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пустыня оживает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редкая влага запускает короткий, но очень бурный период жизни в пустыне.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камни и трещины тоже важны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не хранит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быстро пропускает воду и плохо удерживает её внутри. После дождя поверхность скоро снова становится сухой, поэтому растениям и животным приходится спешить.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меняют температуру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камни сильно нагреваются, а ночью быстро остывают. Из-за этого рядом с ними появляются крошечные участки тепла и прохлады, которые важны для жизни.
</a:t>
            </a:r>
            <a:endParaRPr lang="en-US" sz="1399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Укрытия под поверхностью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камнями и в трещинах спрятана тень. Там можно переждать жару, отдохнуть и не высохнуть, как печенье на солнце.
</a:t>
            </a:r>
            <a:endParaRPr lang="en-US" sz="1577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 прячутся здесь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живут насекомые, пауки и ящерицы. Им нужны безопасные уголки, где можно скрыться от жары, хищников и сухого ветра.
</a:t>
            </a:r>
            <a:endParaRPr lang="en-US" sz="14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ночной пустыни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 выходит на охоту
</a:t>
            </a:r>
            <a:pPr algn="ctr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садится, лисица осторожно выбирается из укрытия. Ночь помогает ей не перегреться и лучше слышать шорохи добычи. Она быстро пробегает между камнями и кустами, пока пустыня тихо остывает.
</a:t>
            </a:r>
            <a:endParaRPr lang="en-US" sz="1406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насекомые просыпаются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уже ждут своего часа маленькие жители пустыни. Грызуны и насекомые выбираются наружу, когда становится темнее и прохладнее. Для них ночь — безопасное время, чтобы искать еду и воду.
</a:t>
            </a:r>
            <a:endParaRPr lang="en-US" sz="14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585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 и редкие водоёмы — островки жизни
</a:t>
            </a:r>
            <a:endParaRPr lang="en-US" sz="2775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среди песков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появляется там, где вода выходит на поверхность или близко подходит к ней. Вокруг него растут пальмы, кусты и травы, а животным легче найти питьё и укрытие от жары.
</a:t>
            </a:r>
            <a:endParaRPr lang="en-US" sz="1396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прохлада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воды дают тень, и земля под ними нагревается меньше. Здесь животные могут отдыхать днём, а путники — передохнуть и набраться сил перед дальней дорогой.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 живых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ручьи и лужицы в пустыне быстро притягивают насекомых, птиц и зверей. Для многих видов это единственный шанс напиться, поесть и переждать сухой, трудный период.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Приходят травоядные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грызуны и другие травоядные кормятся листьями, семенами и молодыми побегами. Их становится больше там, где есть свежая зелень.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Появляются растения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семена прорастают, и пустыня быстро зеленеет. Растения становятся первой пищей для многих маленьких жителей.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Выходят хищники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травоядными следуют ящерицы, птицы и другие хищники. Когда растения исчезают, вся цепочка слабеет, и жить становится труднее всем.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пустыне движется пища от растений к хищникам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пустыня не пустая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9" y="1342500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умеют беречь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пустынных растений листья часто маленькие, а стебли и корни помогают сохранять воду. Поэтому они могут расти там, где обычным растениям было бы очень трудно.
</a:t>
            </a:r>
            <a:endParaRPr lang="en-US" sz="1398" dirty="0"/>
          </a:p>
        </p:txBody>
      </p:sp>
      <p:sp>
        <p:nvSpPr>
          <p:cNvPr id="13" name="Text 3"/>
          <p:cNvSpPr txBox="1"/>
          <p:nvPr/>
        </p:nvSpPr>
        <p:spPr>
          <a:xfrm>
            <a:off x="337609" y="2378243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прячутся от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и ящерицы днём сидят в норах или под камнями. Так они не перегреваются и не теряют слишком много воды, как будто устраивают себе прохладный отпуск.
</a:t>
            </a:r>
            <a:endParaRPr lang="en-US" sz="1398" dirty="0"/>
          </a:p>
        </p:txBody>
      </p:sp>
      <p:sp>
        <p:nvSpPr>
          <p:cNvPr id="14" name="Text 4"/>
          <p:cNvSpPr txBox="1"/>
          <p:nvPr/>
        </p:nvSpPr>
        <p:spPr>
          <a:xfrm>
            <a:off x="337609" y="3416968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тоже живут здесь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крошечные насекомые находят в пустыне пищу и укрытие. После дождя их становится особенно много, потому что появляются свежие растения и влажная земля.
</a:t>
            </a:r>
            <a:endParaRPr lang="en-US" sz="1398" dirty="0"/>
          </a:p>
        </p:txBody>
      </p:sp>
      <p:sp>
        <p:nvSpPr>
          <p:cNvPr id="15" name="Text 5"/>
          <p:cNvSpPr txBox="1"/>
          <p:nvPr/>
        </p:nvSpPr>
        <p:spPr>
          <a:xfrm>
            <a:off x="4243597" y="1340887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прилетают к воде
</a:t>
            </a:r>
            <a:pPr algn="l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оазис или редкий ручей, туда прилетают птицы. Им нужны вода, семена, насекомые и место для отдыха в долгом пути.
</a:t>
            </a:r>
            <a:endParaRPr lang="en-US" sz="1554" dirty="0"/>
          </a:p>
        </p:txBody>
      </p:sp>
      <p:sp>
        <p:nvSpPr>
          <p:cNvPr id="16" name="Text 6"/>
          <p:cNvSpPr txBox="1"/>
          <p:nvPr/>
        </p:nvSpPr>
        <p:spPr>
          <a:xfrm>
            <a:off x="4243597" y="2376631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тоже приспосабливаются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живут и люди. Они стараются экономить воду, защищаться от жары и использовать то, что даёт природа, не ломая её.
</a:t>
            </a:r>
            <a:endParaRPr lang="en-US" sz="14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навредить пустыне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песке остаётся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Бутылка, пакет или жестяная банка в пустыне не исчезают быстро. Они портят вид, могут ранить животных и мешают растениям расти. Даже одна брошенная вещь долго напоминает: пустыня очень уязвима.
</a:t>
            </a:r>
            <a:endParaRPr lang="en-US" sz="116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живой уголок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через пустыню прокладывают дорогу, меняется привычная жизнь её обитателей. Одни растения исчезают, другие места становятся шумными и опасными. Животным труднее находить воду, пищу и спокойные укрытия.
</a:t>
            </a:r>
            <a:endParaRPr lang="en-US" sz="1161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становится длиннее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климат меняется, дождей может становиться ещё меньше, а жара — сильнее. Тогда растениям труднее выжить, и за ними исчезают насекомые, птицы и звери, которые от них зависят.
</a:t>
            </a:r>
            <a:endParaRPr lang="en-US" sz="12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может беречь пустыню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простые действия, которые помогают сохранить воду, растения, животных и хрупкие участки пустыни.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жителях пустыни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75675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Семена-терпеливцы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могут лежать в сухой земле очень долго и ждать дождя. Они будто спят, пока не наступит подходящее время для роста и цветения.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2931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мастер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умеет долго идти по жаре и переносить грузы. Он помогает людям путешествовать по пустыне, где вода и тень встречаются очень редко.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082963" y="1221250"/>
            <a:ext cx="2265600" cy="31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расписанию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выходят за едой утром и вечером, когда жара уже слабее. Так им легче двигаться, искать пищу и не перегреваться.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жизнь в пустыне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Жильцы под землёй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животные не любят показываться на солнце. Они живут в норах, где прохладнее и безопаснее. Там можно спрятаться от жары, дождаться ночи и даже вырастить потомство.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под камнем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камнями и в трещинах почвы есть маленькие тенистые места. Здесь прячутся пауки, насекомые и ящерицы. Для них это настоящий дом, где легче пережить жаркий день и найти укрытие.
</a:t>
            </a:r>
            <a:endParaRPr lang="en-US" sz="15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3750" y="1934332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пустыни оживают после захода солнца. Ночью прохладнее, поэтому легче искать еду, двигаться и не перегреваться.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когда вода быстро превращается в невидимый пар. В пустыне солнце и ветер помогают ей исчезать почти незаметно, поэтому земля остаётся сухой.
</a:t>
            </a:r>
            <a:endParaRPr lang="en-US" sz="15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колючки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добывают воду глубоко под землёй или ловят её рядом с поверхностью. Колючки вместо листьев помогают растениям меньше терять влагу.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 — это подземный дом для животных. Там можно спрятаться от жары, отдохнуть и переждать трудное время почти как в прохладной комнатке.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 живые организмы вместе с природой вокруг них. В пустыне растения, животные, песок, камни и вода связаны между собой как одна команда.
</a:t>
            </a:r>
            <a:endParaRPr lang="en-US" sz="15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пустыня удивляет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55825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умеют запасать воду, быстро расти после дождя и защищаться от жары. Они выглядят скромно, но справляются с очень трудной задачей каждый день.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49562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прячутся в тени, выходят ночью и экономят воду. У каждого вида есть свой маленький секрет выживания, словно у них в запасе спрятан природный фокус.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443313" y="1342450"/>
            <a:ext cx="2363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жизнь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дождь, пустыня на короткое время оживает. Появляются зелень, насекомые и птицы, а потом снова наступает сухой период, и всем нужно терпеливо ждать.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живёт, пока её берегут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кажется строгой и тихой, но в ней кипит жизнь. Если сохранять воду, не тревожить обитателей и беречь растения, этот удивительный мир останется живым и красивым.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2026-05-26T08:50:48Z</dcterms:created>
  <dcterms:modified xsi:type="dcterms:W3CDTF">2026-05-26T08:50:48Z</dcterms:modified>
</cp:coreProperties>
</file>