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регион природных контрастов, исторического наследия и современных проблем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государства, более 660 млн жителей и свыше 20 млн км²: природные контрасты и общая историческая основа.
</a:t>
            </a:r>
            <a:endParaRPr lang="en-US" sz="3351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охватывает Северную, Центральную и Южную Америку, а также Карибский бассейн. Здесь широко распространены испанский, португальский и французский языки. В состав обычно включают Мексику, большинство стран Южной Америки и ряд островов Карибского моря.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рамки Латинской Америки и состав региона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и португальская колонизация началась после 1492 года и задала границы, модель хозяйства и социальную иерархию. Многие общества развивались вокруг добычи и плантационного труда.
</a:t>
            </a:r>
            <a:endParaRPr lang="en-US" sz="1397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прошлое и формирование современных государств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в большинстве стран пришлась на XIX век: пик освободительных движений наблюдался в 1810–1825 годах. После отделения от метрополий началось строительство новых государств и институтов.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наследие до сих пор заметно: распространён католицизм, долго сохранялись крупные земельные владения и неравный доступ к ресурсам, а население оставалось многоэтничным — от европейских переселенцев до коренных народов.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Амазония: планета в миниатюре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Амазонская низменность тянется огромной территорией и связана с крупнейшим тропическим лесным массивом Земли. Здесь особенно высоко биоразнообразие, а природные процессы влияют на климат Южной Америки и круговорот влаги.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и высотная мозаика
</a:t>
            </a:r>
            <a:pPr algn="ctr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формируют высотную поясность: условия меняются с набором высоты, влияя на климат, расселение людей и размещение полезных ископаемых. Горный рельеф объясняет и разнообразие хозяйственных занятий, и повышенную сейсмическую опасность.
</a:t>
            </a:r>
            <a:endParaRPr lang="en-US" sz="1273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Атакама, пампа и нагорья: «разные миры» в одном регионе
</a:t>
            </a:r>
            <a:pPr algn="ctr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пустыни Атакама до пампы Ла-Платы и Мексиканского нагорья климат и ландшафты резко различаются. Поэтому в регионе соседствуют зоны засушливости и территории с пастбищным земледелием, а природные ресурсы распределены неравномерно.
</a:t>
            </a:r>
            <a:endParaRPr lang="en-US" sz="1214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 крупнейшие природные районы
</a:t>
            </a:r>
            <a:endParaRPr lang="en-US" sz="26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население региона сильно концентрируется в нескольких государствах.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стран-аутсайдеров крупнейшие экономики по демографии получают и заметное влияние на рынок труда, спрос и политику.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населения: Бразилия 203 млн, Мексика 129 млн, Колумбия 52 млн, Аргентина 46 млн, Перу 34 млн (около; точная величина зависит от года оценки).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крупнейших стран Латинской Америки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556" y="1366025"/>
            <a:ext cx="3376088" cy="316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пяти странам: что сильнее всего влияет на хозяйство, экспорт, степень городского образа жизни и ключевые ресурсы.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Профили стран различаются: у Чили ядро — металлы, у Аргентины — сельское производство и промышленная переработка, у Бразилии и Мексики — сочетание индустрии и услуг.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описательным признакам структуры хозяйства в странах (без привязки к одному конкретному году статистики).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экономики Латинской Америки: сравнение показателей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такой доле городского населения нагрузка на транспорт и жильё растёт особенно быстро.
</a:t>
            </a:r>
            <a:endParaRPr lang="en-US" sz="393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80% жителей живут в городах, поэтому развитие агломераций напрямую влияет на качество жизни и экологию.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 уровню урбанизации региона (порог «более 80%»).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сырьевая специализация влияет на экономику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от добычи и сельского хозяйства к бюджетным эффектам и уязвимости перед мировыми ценами.
</a:t>
            </a:r>
            <a:endParaRPr lang="en-US" sz="2423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90" y="1374081"/>
            <a:ext cx="243773" cy="2166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1364608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4364" y="1364608"/>
            <a:ext cx="176725" cy="2356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851" y="3561139"/>
            <a:ext cx="205896" cy="20589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4195" y="3569416"/>
            <a:ext cx="213008" cy="189341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хозяйства и экспортная специализация стран региона
</a:t>
            </a:r>
            <a:endParaRPr lang="en-US" sz="2702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услуги (Бразилия, Мексика)
</a:t>
            </a:r>
            <a:pPr algn="l" indent="0" marL="0">
              <a:lnSpc>
                <a:spcPct val="100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странах сочетаются промышленное производство, сервисы и крупные экспортные направления. За счёт диверсификации они лучше выдерживают отдельные колебания спроса на отдельные товары.
</a:t>
            </a:r>
            <a:endParaRPr lang="en-US" sz="1232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Медная специализация Чили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 занимает одно из ведущих мест по добыче меди. Это определяет экспортный профиль страны и делает её отраслевую структуру тесно связанной с рынком цветных металлов.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и литий (Перу и Боливия)
</a:t>
            </a:r>
            <a:pPr algn="l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Перу и Боливии характерны запасы руд и значимость литиевого направления. Экономическая роль этих ресурсов проявляется через добычу, переработку и экспорт сырья.
</a:t>
            </a:r>
            <a:endParaRPr lang="en-US" sz="1379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Кофе, бананы, сахар и текстиль Центральной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стран Центральной Америки экономика опирается на сельскохозяйственные экспортные товары и переработку. Дополнительную роль играют текстильные производства и связанные с ними цепочки.
</a:t>
            </a:r>
            <a:endParaRPr lang="en-US" sz="1244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порты и туризм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сырьевых отраслей важны туризм, транспортные услуги и работа морских портов. Они поддерживают торговлю и оборот товаров, включая переработанное сельхозсырьё.
</a:t>
            </a:r>
            <a:endParaRPr lang="en-US" sz="14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презентации точные значения коэффициента Джини для каждой страны не приведены, поэтому числовая шкала здесь используется как визуальный маркер.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устойчивые различия в доходах тесно связаны с контрастами «центр—периферия» и разрывом между формальной и неформальной занятостью.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проблемы соответствует содержанию темы; конкретные числовые показатели коэффициента Джини в исходном материале не заданы.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доходов как одна из главных социальных проблем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Латинской Америки значительная часть трудоспособных людей работает в неформальном секторе без стабильного договора. Из-за этого снижается защита трудовых прав и доступ к социальным гарантиям.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Бедность, неформальная занятость и социальная уязвимость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сельские районы и окраины крупных городов, где меньше рабочих мест и сложнее найти «официальную» занятость. Дополнительные факторы риска — низкий уровень образования и системные барьеры.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коренных народов и семей с ограниченными возможностями часто характерен неравный старт: труднее получить качественное образование и профессиональные навыки. В результате бедность закрепляется на поколениях.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к качественной медицине, образованию и жилью усиливает длительное социальное расслоение. Даже при экономическом улучшении многие семьи остаются без устойчивой «подушки безопасности».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общность и религиозные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и португальский языки создают широкое языковое пространство региона. Католицизм исторически стал наиболее распространённой религией, задав общие культурные ориентиры и календарь больших праздников.
</a:t>
            </a:r>
            <a:endParaRPr lang="en-US" sz="1351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единство региона: язык, религия и традиции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смешения и узнаваемые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культурная среда основана на смешении индейских, европейских и африканских традиций. Это особенно заметно в музыке, кухне, народном искусстве и массовых праздниках, включая карнавальные формы.
</a:t>
            </a:r>
            <a:endParaRPr lang="en-US" sz="13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61" y="1124025"/>
            <a:ext cx="2038377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«несущие» языки региона и ключевые коренные языки, сохраняющие значение для идентичности. Доли носителей зависят от страны и требуют уточнения по национальным источникам.
</a:t>
            </a:r>
            <a:pPr algn="l" indent="0" marL="0">
              <a:lnSpc>
                <a:spcPct val="100000"/>
              </a:lnSpc>
              <a:buNone/>
            </a:pPr>
            <a:r>
              <a:rPr lang="en-US" sz="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сочетает доминирующие языки (испанский/португальский) и сильную корневую компоненту: коренные языки сохраняют культурную ценность и в ряде стран получают официальный статус или государственное признание.
</a:t>
            </a:r>
            <a:pPr algn="l" indent="0" marL="0">
              <a:lnSpc>
                <a:spcPct val="100000"/>
              </a:lnSpc>
              <a:buNone/>
            </a:pPr>
            <a:r>
              <a:rPr lang="en-US" sz="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общепринятым сведениям; точные доли носителей зависят от страны и требуют уточнения в национальных статистиках и исследованиях.
</a:t>
            </a:r>
            <a:endParaRPr lang="en-US" sz="1036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 Латинской Америки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управляемости
</a:t>
            </a:r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части стран остаются типичными поляризация, частая смена правительств и коррупционные скандалы. На внутреннюю политику заметно влияют экономические кризисы и социальные ожидания.
</a:t>
            </a:r>
            <a:endParaRPr lang="en-US" sz="1254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к демократическим институтам
</a:t>
            </a:r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века и в последующие десятилетия ряд государств переходил к более устойчивым демократическим практикам. Законы и выборные механизмы постепенно закреплялись.
</a:t>
            </a:r>
            <a:endParaRPr lang="en-US" sz="1172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Президентские республики и федерации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региона характерны президентские республики, федерации и смешанные модели государственного устройства. Такая структура определяет роль президента и динамику формирования власти.
</a:t>
            </a:r>
            <a:endParaRPr lang="en-US" sz="1266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потрясения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многие страны переживали военные режимы, революции и гражданские конфликты. Эти события меняли правила игры и разрушали прежние институты.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системы и особенности политической истории
</a:t>
            </a:r>
            <a:endParaRPr lang="en-US" sz="2702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демографическом переходе быстрее всего изменения заметны в городах: рождаемость снижается, а продолжительность жизни растёт. Это меняет нагрузку на систему образования и здравоохранения.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ведёт к росту долгосрочных расходов и требует перестройки социальных программ. Внутренняя миграция усиливает разрыв между городом и сельской местностью.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демографические тенденции; точные значения различаются по странам и требуют уточнения по данным национальных статистических агентств и международных баз (например, ООН).
</a:t>
            </a:r>
            <a:endParaRPr lang="en-US" sz="134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переход и изменение возрастной структуры
</a:t>
            </a:r>
            <a:endParaRPr lang="en-US" sz="223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28" y="2077821"/>
            <a:ext cx="218597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803" y="2077821"/>
            <a:ext cx="218597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0903" y="2096660"/>
            <a:ext cx="226148" cy="1809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2878" y="2077821"/>
            <a:ext cx="163948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в мировой экономике и политике
</a:t>
            </a:r>
            <a:endParaRPr lang="en-US" sz="2707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рынки продовольствия и минералов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заметно влияет на мировые рынки продовольствия, нефти, меди, железной руды и лития. Для мировой экономики это означает чувствительность к колебаниям поставок и цен.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и Бразилия как центры масштабного участия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и Бразилия входят в число крупнейших экономик мира. Их роль проявляется в международной торговле, инвестиционных потоках и цепочках поставок, включая производственные отрасли.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организации и межрегиональные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участвует в работе ОАГ, МЕРКОСУР, Тихоокеанского альянса и СЕЛАК. Это помогает согласовывать позиции и поддерживать проекты сотрудничества между государствами.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значение интеграции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площадки усиливают переговорные возможности региона и его видимость на мировой арене. В результате решения по торговле, миграции и устойчивому развитию обсуждаются более системно.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вызовы устойчивого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цепочка: освоение территорий и климатические риски → деградация природных систем → социальные последствия.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Амазонский бассейн влияет на климат Южной Америки: он участвует в формировании режима осадков и круговорота влаги. Его биоразнообразие важно для устойчивости экосистем всей планеты.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как глобальный природный ресурс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пожары, расширение сельскохозяйственных площадей и незаконная добыча золота ускоряют деградацию. Поэтому сохранение Амазонии связано с решениями государств региона, правами коренных народов и международной климатической политикой.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соединяет крупные рынки, богатые природные ресурсы, развитую городскую сеть и яркую культурную самобытность. Благодаря этому регион влияет на мировую экономику и общественную повестку.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Латинская Америка остаётся важным регионом современного мира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региона определяется балансом: с одной стороны — темпы экономического роста, с другой — снижение неравенства. Без социальной устойчивости трудно закреплять результаты модернизации и развития производства.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сохраняются социальные контрасты и экологические угрозы: от уязвимости экосистем до различий в доступе к возможностям. В отдельных странах политическая нестабильность осложняет долгосрочные планы.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значение имеют охрана природы и укрепление государственных институтов. Именно они помогают превращать потенциал региона в устойчивые преимущества для общества, а не в краткосрочные эффекты.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Латинская Америка как регион возможностей и противоречий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сформировалась под влиянием колониальной истории, природного богатства и культурного смешения. Её развитие опирается на интеграцию в мировую экономику, модернизацию хозяйства, снижение неравенства, охрану природы и укрепление стабильности, оставаясь ярким и значимым регионом благодаря потенциалу и сложным вызовам.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2026-05-12T01:04:19Z</dcterms:created>
  <dcterms:modified xsi:type="dcterms:W3CDTF">2026-05-12T01:04:19Z</dcterms:modified>
</cp:coreProperties>
</file>