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Выражение негативных чувств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грамотность и способы выражения негативных чувств в англоязычной среде.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 школьный контекст эмоций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странах эмоциональное выражение формируется через традиции, школу и семью, что влияет на школьников. Осознанное общение помогает легче интегрироваться и развивать навыки конструктивного диалога.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(Anger) — яркое чувство раздражения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Anger проявляется как резкая реакция на несправедливость. В выражении используют слова 'angry', 'mad', 'furious', сопровождаемые мимикой, отражающей гнев.
</a:t>
            </a:r>
            <a:endParaRPr lang="en-US" sz="1389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и ревность (Envy and Jealousy) — сложные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Envy — желание иметь то, что есть у другого, а jealousy — страх потерять что-то важное. В речи используются слова 'envious', 'jealous', сопровождаемые настороженностью и недоверчивостью.
</a:t>
            </a:r>
            <a:endParaRPr lang="en-US" sz="1230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(Disappointment) — чувство потери ожиданий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Disappointment возникает при несбывшихся надеждах. Типичные выражения: 'disappointed', 'let down'. Такая эмоция часто бывает демонстрирована опущенным взглядом и пониженным тоном.
</a:t>
            </a:r>
            <a:endParaRPr lang="en-US" sz="1228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(Fear) — инстинктивная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Fear проявляется угрозой или опасением. Используются слова 'afraid', 'scared'. Часто сопровождается физическими реакциями: учащённым дыханием, напряжением мышц.
</a:t>
            </a:r>
            <a:endParaRPr lang="en-US" sz="1389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негативные чувства и английская лексика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негативных эмоций в подростковом возрасте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экзаменам вызывает сильный стресс и тревогу из-за высокого давления и неопределённости результатов.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конфликты и давление сверстников усиливают чувство одиночества и внутреннего напряжения у старшеклассников.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социальных сетях способствует сравнительной неуверенности и чувству неполноценности в связи с постоянным сравнением с другими.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 усталость влияют на эмоциональную нестабильность, усугубляя возникновение негативных переживаний.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подавления негативных эмоций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подавление приводит к психосоматическим заболеваниям, снижая общий уровень иммунитета и способствуя хроническому стрессу.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коммуникации выражаются накоплением обид, ослаблением доверия и усилением рисков конфликтов внутри групп и семьи.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уверенности и снижение самооценки создают внутренние барьеры для развития личности и социализации подростка.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69436"/>
            <a:ext cx="4176900" cy="19868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реакций на негативные чувства и их последствия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влияние разных реакций на эмоции по трём показателям: психологическое состояние, качество отношений и долгосрочные эффекты.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конструктивное выражение эмоций способствует лучшему психологическому состоянию и здоровым отношениям.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Центра эмоционального интеллекта,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собственных эмоций помогает адекватно реагировать и снижать интенсивность негативных переживаний.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чувств способствует развитию навыков рефлексии и осмысления эмоционального опыта.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анализ сложных ситуаций повышает эмоциональную устойчивость и способствует конструктивному общению.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самоосознавания коррелирует с уменьшением числа конфликтов среди подростков благодаря лучшему контролю эмоций.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самоосознавания в управлении негативными чувствами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проявления злости и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Учащённое сердцебиение, потливость и мышечное напряжение часто сопровождают злость. Эти сигналы тела помогают понять начало эмоционального всплеска.
</a:t>
            </a:r>
            <a:endParaRPr lang="en-US" sz="986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Вербальные и невербальные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голос, сарказм и закрытые позы — типичные вербальные и телесные проявления недовольства. Такие проявления помогают окружающим осознавать внутренние состояния.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как средство самопознания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выражений типа «я чувствую себя под прессом» облегчает осознание и отражает сложные эмоции, делая их более понятными как для себя, так и для других.
</a:t>
            </a:r>
            <a:endParaRPr lang="en-US" sz="1030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негативные чувства: физика и язык тела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английской лексики для выражения негативных эмоций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 'I feel...' подчёркивают личный опыт и снижают уровень конфликта, например, 'I’m upset' или 'I’m annoyed'.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обороты позволяют выражать недовольство мягко, избегая обвинений и обострения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('I would prefer if...') используются для смягчения высказываний и создания пространства для компромисса.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 английской культуре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и жесты при выражении негативных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часто сопровождается нахмурившимися бровями и скрещенными руками. Физические жесты помогают выражать раздражение, не переходя на прямые слова.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невербального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англоязычных культурах значения жестов и дистанции варьируются, поэтому важен контекст и внимательное наблюдение за реакцией собеседника.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выражении негативных эмоций по-английски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 и резкие высказывания усиливают напряжённость и приводят к снижению доверия, затрудняя поиск компромисса и способствуя длительному эмоциональному разрыву в отношениях.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обсуждения проблемы или уход от диалога затрудняет разрешение конфликта, способствует накоплению недовольства и формированию негативного эмоционального фона в коллективе и семье.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 категоричные фразы, такие как «You never...» или «You always...», часто вызывают защитную реакцию и обостряют конфликт, мешая конструктивному диалогу и пониманию между собеседниками.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конструктивного выражения негативных чувств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эффективного общения для подростков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конструктивного выражения негативных чувств на английском языке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ясно и уважительно высказывать свои чувства улучшает навыки публичного выступления и межкультурного общения, расширяя социальные возможности подростков.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доверительная среда в диалоге, где участники чувствуют уважение и готовы к открытому взаимодействию без страха осуждения или агрессии.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эмоциональный интеллект, что помогает лучше понимать себя и других, управлять эмоциями и эффективно решать конфликтные ситуации.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Конструктивное общение снижает количество конфликтов, способствует нахождению решений вместо эскалации и укрепляет межличностные связи в коллективе и за его пределами.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одноклассником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ссоры ученик сказал: «I felt hurt when you interrupted me». Это позволило снизить напряжение и перейти к открытому обсуждению проблемы без обид и обвинений.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с учителем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выразил мнение: «I’m disappointed because I prepared, but got a low grade». Учитель оценила честность и объяснила, как улучшить результаты, что укрепило взаимопонимание.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сказал родителям: «I’m upset when plans change suddenly». Такой подход помог начать диалог, учитывающий чувства всех участников и искать компромиссное решение.
</a:t>
            </a:r>
            <a:endParaRPr lang="en-US" sz="140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кейсы: успешное выражение негативных чувств на английском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выражения негативных эмоций подростками в англоязычных странах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отмечают позитивные изменения в общении после использования конструктивных фраз для выражения эмоций.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открытое и корректное выражение чувств способствует улучшению взаимопонимания и снижению конфликтности среди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Communication Survey UK/US 2022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 в интернете способствует росту числа негативных сообщений, усиливая риск кибербуллинга и создания враждебной атмосферы среди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невербальных сигналов снижает качество передачи эмоций, затрудняя понимание и провоцируя недоразумения в онлайн-общении.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онлайн-этикета и правил общения позволяет предотвратить эскалацию конфликтов и поддерживать позитивную атмосферу в цифровом пространстве.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избегают вербального выражения эмоционального напряжения в сети, что приводит к накоплению внутреннего стресса и недовольства.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коммуникаций на выражение негативных чувств по-английски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саморегуляции и эмоциональной поддержки на английском языке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снижения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глубокого дыхания, осознанности (mindfulness) и физические упражнения помогают подросткам управлять стрессом и восстанавливать эмоциональное равновесие.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самоуспокоения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фраз «I need a moment to calm down» и «Let’s take a break» способствует установлению паузы для контроля эмоций и предотвращения конфликтов.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 стороны сверстников и взрослых: подходы на английском языке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эмпатичных фраз, например «I understand how you feel», помогает подросткам почувствовать поддержку и снизить уровень напряжённости в общении.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 помощью к друзьям, наставникам или учителям является важным элементом эмоциональной поддержки в школьной среде и способствует решению проблем.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окружающих способствует формированию позитивного климата в классе, укрепляет доверие и облегчает конструктивное разрешение конфликтов.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подтверждают, что конструктивное выражение эмоций улучшает личные отношения и снижает конфликты.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2023 года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считают, что выражение негативных эмоций разрушительно, однако исследования подтверждают обратное влияние на качество коммуникации.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осознанного выражения чувств для успешного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конструктивно выражать негативные эмоции на английском языке является ключом к личностному росту, развитию эмоционального интеллекта и эффективному межкультурному общению.
</a:t>
            </a:r>
            <a:endParaRPr lang="en-US" sz="28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2026-05-07T21:25:48Z</dcterms:created>
  <dcterms:modified xsi:type="dcterms:W3CDTF">2026-05-07T21:25:48Z</dcterms:modified>
</cp:coreProperties>
</file>