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Моллюски: кто они такие и почему они важны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Знакомимся с мягкотелыми животными, их строением и ролью в природе.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в морях, реках и на суше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животные появились сотни миллионов лет назад и освоили самые разные среды. Одним нужна вода, другим — влажная почва, а раковина помогает многим моллюскам защищаться и сохранять влагу.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признаки типа Моллюски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97975" y="1710075"/>
            <a:ext cx="32928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тело
</a:t>
            </a:r>
            <a:pPr algn="l" indent="0" marL="0">
              <a:lnSpc>
                <a:spcPct val="115000"/>
              </a:lnSpc>
              <a:buNone/>
            </a:pPr>
            <a:r>
              <a:rPr lang="en-US" sz="7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моллюсков не имеет твёрдого внутреннего скелета. Оно мягкое, у большинства видов несегментированное и часто двусторонне-симметричное, что отличает их от многих других беспозвоночных.
</a:t>
            </a:r>
            <a:endParaRPr lang="en-US" sz="870" dirty="0"/>
          </a:p>
        </p:txBody>
      </p:sp>
      <p:sp>
        <p:nvSpPr>
          <p:cNvPr id="12" name="Text 3"/>
          <p:cNvSpPr txBox="1"/>
          <p:nvPr/>
        </p:nvSpPr>
        <p:spPr>
          <a:xfrm>
            <a:off x="497975" y="2372147"/>
            <a:ext cx="32928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главные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в теле различают голову, ногу и туловище. Голова связана с органами чувств и ротовым отверстием, нога помогает передвигаться или закрепляться, а в туловище находятся внутренние органы.
</a:t>
            </a:r>
            <a:endParaRPr lang="en-US" sz="971" dirty="0"/>
          </a:p>
        </p:txBody>
      </p:sp>
      <p:sp>
        <p:nvSpPr>
          <p:cNvPr id="13" name="Text 4"/>
          <p:cNvSpPr txBox="1"/>
          <p:nvPr/>
        </p:nvSpPr>
        <p:spPr>
          <a:xfrm>
            <a:off x="497975" y="3034220"/>
            <a:ext cx="32928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Мантия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Мантия — это особая складка кожи, которая окружает тело моллюска. Она образует мантийную полость и участвует в защите тела, а также в образовании раковины у многих видов.
</a:t>
            </a:r>
            <a:endParaRPr lang="en-US" sz="1042" dirty="0"/>
          </a:p>
        </p:txBody>
      </p:sp>
      <p:sp>
        <p:nvSpPr>
          <p:cNvPr id="14" name="Text 5"/>
          <p:cNvSpPr txBox="1"/>
          <p:nvPr/>
        </p:nvSpPr>
        <p:spPr>
          <a:xfrm>
            <a:off x="497975" y="3696305"/>
            <a:ext cx="32928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Мантийная полость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мантийной полости у многих моллюсков расположены органы дыхания. Здесь же происходит важная часть газообмена, а у некоторых видов через неё выводятся продукты обмена веществ.
</a:t>
            </a:r>
            <a:endParaRPr lang="en-US" sz="1028" dirty="0"/>
          </a:p>
        </p:txBody>
      </p:sp>
      <p:sp>
        <p:nvSpPr>
          <p:cNvPr id="15" name="Text 6"/>
          <p:cNvSpPr txBox="1"/>
          <p:nvPr/>
        </p:nvSpPr>
        <p:spPr>
          <a:xfrm>
            <a:off x="497975" y="4358416"/>
            <a:ext cx="32928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Раковина и 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Мантия выделяет вещества, из которых формируется раковина. Эта наружная оболочка защищает моллюска от повреждений, хищников и потери воды, особенно у наземных форм.
</a:t>
            </a:r>
            <a:endParaRPr lang="en-US" sz="104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 моллюска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3940575" y="1681600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голове расположены органы чувств и ротовое отверстие. У разных моллюсков она развита по-разному: у одних хорошо заметна, а у других почти незаметна из-за образа жизни.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940575" y="2502426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Нога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Мускулистая нога служит главным органом движения. У ползающих моллюсков она помогает медленно скользить по поверхности, а у прикреплённых видов удерживает тело на месте.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940575" y="3323251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Туловище и мантия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туловище находятся внутренние органы, защищённые мантией. Эта часть тела особенно важна, потому что именно здесь сосредоточены системы, обеспечивающие питание, дыхание и выделение.
</a:t>
            </a:r>
            <a:endParaRPr lang="en-US" sz="1194" dirty="0"/>
          </a:p>
        </p:txBody>
      </p:sp>
      <p:sp>
        <p:nvSpPr>
          <p:cNvPr id="13" name="Text 5"/>
          <p:cNvSpPr txBox="1"/>
          <p:nvPr/>
        </p:nvSpPr>
        <p:spPr>
          <a:xfrm>
            <a:off x="3940575" y="4144075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Раковина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большинства моллюсков раковина известковая и хорошо заметна. Она может быть цельной, двустворчатой, спиральной, уменьшенной или отсутствовать совсем, если вид приспособился к особым условиям жизни.
</a:t>
            </a:r>
            <a:endParaRPr lang="en-US" sz="117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устроено тело моллюска и как оно работает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связь между строением моллюска и его основными жизненными функциями.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Раковина: защита и рост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1600" y="1408272"/>
            <a:ext cx="16734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3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Раковина у моллюсков бывает цельной, как у многих улиток, или состоит из двух створок, как у мидий и устриц. Форма раковины связана с образом жизни и средой обитания.
</a:t>
            </a:r>
            <a:endParaRPr lang="en-US" sz="1060" dirty="0"/>
          </a:p>
        </p:txBody>
      </p:sp>
      <p:sp>
        <p:nvSpPr>
          <p:cNvPr id="12" name="Text 3"/>
          <p:cNvSpPr txBox="1"/>
          <p:nvPr/>
        </p:nvSpPr>
        <p:spPr>
          <a:xfrm>
            <a:off x="1998422" y="1408272"/>
            <a:ext cx="16734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Спираль и створки
</a:t>
            </a:r>
            <a:pPr algn="l" indent="0" marL="0">
              <a:lnSpc>
                <a:spcPct val="115000"/>
              </a:lnSpc>
              <a:buNone/>
            </a:pPr>
            <a:r>
              <a:rPr lang="en-US" sz="3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части моллюсков раковина закручена спиралью, а у двустворчатых створки соединены замком и связкой. Такое строение позволяет надёжно закрываться и защищать мягкое тело внутри.
</a:t>
            </a:r>
            <a:endParaRPr lang="en-US" sz="1060" dirty="0"/>
          </a:p>
        </p:txBody>
      </p:sp>
      <p:sp>
        <p:nvSpPr>
          <p:cNvPr id="13" name="Text 4"/>
          <p:cNvSpPr txBox="1"/>
          <p:nvPr/>
        </p:nvSpPr>
        <p:spPr>
          <a:xfrm>
            <a:off x="3735248" y="1408260"/>
            <a:ext cx="16734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 краям
</a:t>
            </a:r>
            <a:pPr algn="l" indent="0" marL="0">
              <a:lnSpc>
                <a:spcPct val="115000"/>
              </a:lnSpc>
              <a:buNone/>
            </a:pPr>
            <a:r>
              <a:rPr lang="en-US" sz="3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Раковина увеличивается вместе с животным, потому что её края постоянно нарастают. Поэтому на поверхности часто видны линии роста, по которым можно понять, что моллюск рос постепенно.
</a:t>
            </a:r>
            <a:endParaRPr lang="en-US" sz="1060" dirty="0"/>
          </a:p>
        </p:txBody>
      </p:sp>
      <p:sp>
        <p:nvSpPr>
          <p:cNvPr id="14" name="Text 5"/>
          <p:cNvSpPr txBox="1"/>
          <p:nvPr/>
        </p:nvSpPr>
        <p:spPr>
          <a:xfrm>
            <a:off x="5472074" y="1408272"/>
            <a:ext cx="16734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3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Прочная оболочка защищает от врагов, ударов и высыхания. Для наземных видов это особенно важно, ведь на суше потеря влаги может быстро стать опасной.
</a:t>
            </a:r>
            <a:endParaRPr lang="en-US" sz="1060" dirty="0"/>
          </a:p>
        </p:txBody>
      </p:sp>
      <p:sp>
        <p:nvSpPr>
          <p:cNvPr id="15" name="Text 6"/>
          <p:cNvSpPr txBox="1"/>
          <p:nvPr/>
        </p:nvSpPr>
        <p:spPr>
          <a:xfrm>
            <a:off x="7208906" y="1408260"/>
            <a:ext cx="16734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раковины
</a:t>
            </a:r>
            <a:pPr algn="l" indent="0" marL="0">
              <a:lnSpc>
                <a:spcPct val="115000"/>
              </a:lnSpc>
              <a:buNone/>
            </a:pPr>
            <a:r>
              <a:rPr lang="en-US" sz="3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головоногих моллюсков раковина сильно уменьшена или совсем отсутствует. Это связано с активным плаванием и необходимостью быстро двигаться, не неся тяжёлую защитную оболочку.
</a:t>
            </a:r>
            <a:endParaRPr lang="en-US" sz="106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классы моллюсков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главные группы моллюсков отличаются строением тела, способом движения и образом питания.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таблице видно, что в одном типе объединены очень разные животные: от медленно ползающих до быстро плавающих.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 по типу Моллюски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моллюсков по основным группам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показано соотношение крупных групп моллюсков. Числа передают общий масштаб разнообразия, а не точный перечень всех современных видов.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Брюхоногие заметно преобладают, поэтому именно они составляют основную часть разнообразия типа.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групп моллюсков по общему числу современных видов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Брюхоногие моллюски: улитки и слизни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разных средах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Брюхоногие встречаются в морях, пресных водоёмах и на суше. Такая широкая распространённость объясняется их высокой приспособляемостью к самым разным условиям.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911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раковина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большинства брюхоногих есть одна раковина, часто закрученная спиралью. У слизней раковина редуцирована, поэтому их тело остаётся более гибким и лучше подходит для жизни во влажных местах.
</a:t>
            </a:r>
            <a:endParaRPr lang="en-US" sz="1143" dirty="0"/>
          </a:p>
        </p:txBody>
      </p:sp>
      <p:sp>
        <p:nvSpPr>
          <p:cNvPr id="12" name="Text 4"/>
          <p:cNvSpPr txBox="1"/>
          <p:nvPr/>
        </p:nvSpPr>
        <p:spPr>
          <a:xfrm>
            <a:off x="4596627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на ноге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Передвижение обеспечивает широкая мускулистая нога. Слизь уменьшает трение, поэтому животное может скользить по поверхности и одновременно защищает кожу от пересыхания.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6412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брюхоногие питаются растениями, водорослями или остатками органических веществ. Такой способ питания помогает им играть важную роль в круговороте веществ в природе.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моллюски: фильтраторы воды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работают створки и жабры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двустворчатых тело скрыто между двумя створками раковины, а выраженная голова отсутствует. Вода проходит через мантийную полость, а жабры задерживают частички пищи и одновременно помогают дышать. Так моллюск получает всё необходимое, почти не передвигаясь.
</a:t>
            </a:r>
            <a:endParaRPr lang="en-US" sz="11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Впуск и выпуск воды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сифоны вода входит в тело и выходит наружу, поэтому внутри постоянно обновляется среда. Это удобно для жизни в воде и особенно важно для фильтрации, ведь вместе с водой к жабрам попадает пища.
</a:t>
            </a:r>
            <a:endParaRPr lang="en-US" sz="110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питания у разных классов моллюсков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питания связаны со строением тела: от скребущей радулы у улиток до фильтрации воды жабрами у двустворчатых и активной охоты у головоногих.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подвижнее моллюск, тем активнее его способ добывания пищи и сложнее органы захвата и обработки добычи.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«Тип Моллюски»; схема отражает качественное сравнение, а не точные измерения.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моллюски: самые подвижные и сложные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97975" y="1749900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к ним относится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головоногим моллюскам относятся кальмары, осьминоги и каракатицы. Все они живут в море, быстро двигаются и ведут хищный образ жизни, приспособленный к активной охоте.
</a:t>
            </a:r>
            <a:endParaRPr lang="en-US" sz="1080" dirty="0"/>
          </a:p>
        </p:txBody>
      </p:sp>
      <p:sp>
        <p:nvSpPr>
          <p:cNvPr id="11" name="Text 3"/>
          <p:cNvSpPr txBox="1"/>
          <p:nvPr/>
        </p:nvSpPr>
        <p:spPr>
          <a:xfrm>
            <a:off x="497975" y="2576035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и мозг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головоногих хорошо развиты глаза, щупальца и нервная система. Благодаря этому они быстро замечают добычу, ориентируются в пространстве и способны на сложное поведение.
</a:t>
            </a:r>
            <a:endParaRPr lang="en-US" sz="1037" dirty="0"/>
          </a:p>
        </p:txBody>
      </p:sp>
      <p:sp>
        <p:nvSpPr>
          <p:cNvPr id="12" name="Text 4"/>
          <p:cNvSpPr txBox="1"/>
          <p:nvPr/>
        </p:nvSpPr>
        <p:spPr>
          <a:xfrm>
            <a:off x="497975" y="3402171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Реактивное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моллюски движутся реактивно: вода резко выталкивается через воронку, а тело быстро перемещается в противоположную сторону. Такой способ помогает им спасаться и преследовать добычу.
</a:t>
            </a:r>
            <a:endParaRPr lang="en-US" sz="1037" dirty="0"/>
          </a:p>
        </p:txBody>
      </p:sp>
      <p:sp>
        <p:nvSpPr>
          <p:cNvPr id="13" name="Text 5"/>
          <p:cNvSpPr txBox="1"/>
          <p:nvPr/>
        </p:nvSpPr>
        <p:spPr>
          <a:xfrm>
            <a:off x="497975" y="4228323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 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головоногие умеют менять окраску тела. Это помогает им маскироваться среди водорослей, отпугивать врагов и подавать сигналы другим особям во время взаимодействия.
</a:t>
            </a:r>
            <a:endParaRPr lang="en-US" sz="106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пища проходит через организм моллюска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общем строении пищеварительной системы моллюсков и различиях в способах добывания пищи у разных классов.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Дыхание, кровообращение и выделение
</a:t>
            </a:r>
            <a:endParaRPr lang="en-US" sz="221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20099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жабрами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большинства моллюсков органы дыхания находятся в мантийной полости и представлены жабрами. Они извлекают кислород из воды, поэтому особенно важны для водных видов.
</a:t>
            </a:r>
            <a:endParaRPr lang="en-US" sz="1342" dirty="0"/>
          </a:p>
        </p:txBody>
      </p:sp>
      <p:sp>
        <p:nvSpPr>
          <p:cNvPr id="10" name="Text 3"/>
          <p:cNvSpPr txBox="1"/>
          <p:nvPr/>
        </p:nvSpPr>
        <p:spPr>
          <a:xfrm>
            <a:off x="2441651" y="20110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Лёгкое у наземных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наземных брюхоногих мантийная полость превращается в лёгкое. Это позволяет дышать воздухом и жить на суше, где вода не всегда доступна.
</a:t>
            </a:r>
            <a:endParaRPr lang="en-US" sz="1342" dirty="0"/>
          </a:p>
        </p:txBody>
      </p:sp>
      <p:sp>
        <p:nvSpPr>
          <p:cNvPr id="11" name="Text 4"/>
          <p:cNvSpPr txBox="1"/>
          <p:nvPr/>
        </p:nvSpPr>
        <p:spPr>
          <a:xfrm>
            <a:off x="4621701" y="201107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и её 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у большинства моллюсков незамкнутая: кровь частично движется по сосудам, а частично омывает органы. У головоногих она устроена сложнее и работает эффективнее.
</a:t>
            </a:r>
            <a:endParaRPr lang="en-US" sz="1257" dirty="0"/>
          </a:p>
        </p:txBody>
      </p:sp>
      <p:sp>
        <p:nvSpPr>
          <p:cNvPr id="12" name="Text 5"/>
          <p:cNvSpPr txBox="1"/>
          <p:nvPr/>
        </p:nvSpPr>
        <p:spPr>
          <a:xfrm>
            <a:off x="6801758" y="201052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продуктов 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выделения удаляют из тела лишнюю воду и вредные вещества, которые образуются при работе клеток. Это помогает моллюскам сохранять внутреннее равновесие в разных условиях среды.
</a:t>
            </a:r>
            <a:endParaRPr lang="en-US" sz="123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классов моллюсков по строению и образу жизни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основные признаки связаны с образом жизни трёх классов моллюсков.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каждого класса соответствует его среде обитания и способу добывания пищи.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основных классов типа Моллюски.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и человек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3940575" y="1681600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моллюски входят в рацион человека. В пищу используют мидий, устриц, кальмаров, осьминогов и некоторые виды улиток, особенно в странах с морской кухней.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940575" y="2502426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Жемчуг и ценности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отдельных двустворчатых моллюсков образуется жемчуг. Его высоко ценят в ювелирном деле, потому что он красив и редко встречается в природе.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940575" y="3323251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Раковины и украшения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Раковины моллюсков используют для поделок, коллекций и украшений. Они также помогают изучать строение животных на уроках биологии и в школьных коллекциях.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940575" y="4144075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в 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удобны для наблюдений, потому что встречаются в разных средах и имеют заметные признаки строения. По ним легко сравнивать животных и их приспособления.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и возможный вред моллюсков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моллюски поддерживают экосистемы и служат человеку, а другие могут стать проблемой в садах или при накоплении вредных веществ.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последствий зависит от вида моллюска и условий среды: при правильном отношении польза обычно заметно превышает вред.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теме «Тип Моллюски»; диаграмма отражает качественную оценку ролей, а не точную статистику.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размножаются и развиваются моллюски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большинства моллюсков размножение половое: образуются мужские и женские половые клетки, после чего развивается новое поколение.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и молодые особи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брюхоногие откладывают яйца во влажную почву или в защищённые места. У некоторых моллюсков молодые особи похожи на взрослых почти с самого начала.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Личинка или прямое развитие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морских видов есть личинка, которая живёт в воде и помогает расселению. У части видов развитие идёт без ярко выраженной личиночной стадии.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 и охрана моллюсков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водоёмов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моллюски пропускают через тело большие объёмы воды и задерживают частицы пищи. Поэтому они помогают очищать водоёмы и поддерживать их состояние.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круговороте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моллюски разлагают остатки растений и других организмов. Так они возвращают вещества в почву и участвуют в природном круговороте веществ.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Чувствительность к изменениям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плохо переносят загрязнение воды, разрушение берегов и исчезновение мест обитания. По их состоянию учёные могут судить о здоровье экосистемы.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их сохранить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сохранить моллюсков, важно беречь чистоту водоёмов, не разрушать места обитания и разумно использовать природные ресурсы. Это помогает сохранять биоразнообразие.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Моллюски: маленькие животные с большой ролью в природе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разнообразны по строению, образу жизни и питанию, но все они важны для экосистем. Они служат пищей, очищают воду и помогают человеку изучать живую природу.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2026-05-29T19:52:05Z</dcterms:created>
  <dcterms:modified xsi:type="dcterms:W3CDTF">2026-05-29T19:52:05Z</dcterms:modified>
</cp:coreProperties>
</file>