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— основа биологии, объединяющая строение и функции живых организмов.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микроскопии в XVII–XIX веках позволило открыть клетки и заложить основы клеточной теории, сформулированной Шлейденом, Шванном и дополненной Вирховым.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формирование клеточной теории
</a:t>
            </a:r>
            <a:endParaRPr lang="en-US" sz="2486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Основатели клеточной теории: Шлейден, Шванн, Вирхов
</a:t>
            </a:r>
            <a:endParaRPr lang="en-US" sz="2335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Матиас Шлейден и понимание растительных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Матиас Шлейден установил, что все растения состоят из клеток, и подчеркнул роль клеток как структурной основы растительной жизни.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и единый принцип строения живых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доказал, что клетки являются составной частью всех животных, объединив биологическую теорию для растений и животных.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и принцип происхождения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сформулировал идею, что каждая клетка возникает из предшествующей, что было ключевым дополнением к теории.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клетки как элементарной единицы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наименьшая структурная и функциональная единица, способная к жизнедеятельности и обмену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проявляют все признаки жизни, демонстрируя самостоятельность и адаптивность.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организмах клетки объединяются в ткани и органы, обеспечивая сложные биологические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96172"/>
            <a:ext cx="4166100" cy="18196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сравнительная характеристика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прокариотическими и эукариотическими клетками отражают уровень их структурной сложности.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обусловливают функциональные особенности и разнообразие жизненных форм.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общей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клетки и их функции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и регулирует деятельность клетки. Митохондрии отвечают за производство энергии в форме АТФ, обеспечивая жизнедеятельность.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осуществляют сборку белков по РНК-шаблону. Аппарат Гольджи и эндоплазматическая сеть модифицируют и транспортируют молекулы, поддерживая обмен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митохондрии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и мембранный транспорт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органоидов эукариотических и прокариотических клеток
</a:t>
            </a:r>
            <a:endParaRPr lang="en-US" sz="1887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обладают ядром и множеством мембранных органоидов, регулирующих сложные процессы.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мембранных органоидов, но содержат специализированные структуры, например мезосомы.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имеют рибосомы, необходимые для синтеза белка, играющие критическую роль в жизненном цикле.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организации отражают уровни клеточной сложности и этапы эволюционного развития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клеточного деления: митоз, мейоз, бинарное деление
</a:t>
            </a:r>
            <a:endParaRPr lang="en-US" sz="2002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и различия в процессах клеточного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митоза, мейоза и бинарного деления: схема и длительность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прокариот происходит значительно быстрее, чем сложные процессы митоза и мейоза у эукариот.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обусловлены сложностью и биологической ролью каждого типа деления.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2024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в живой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варьируются от мельчайших бактерий размером около 0,1 мкм до крупных яйцеклеток человека с диаметром около 100 мкм. Это разнообразие связано с их биологической функцией и адаптацией.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клеток и их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клеток варьирует от сферических эритроцитов до сложных разветвленных нейронов, отражая специализацию и функциональные потребности в организме.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специализируются для выполнения уникальных задач: эритроциты транспортируют кислород, нейроны обеспечивают передачу сигналов, а бактерии участвуют в разнообразных экологических процессах.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клеток: форма, размер и специализация
</a:t>
            </a:r>
            <a:endParaRPr lang="en-US" sz="2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функции клеток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 через ферменты и мембранные транспортные системы, поддерживая энергетический баланс и синтез необходимых соединений для жизнедеятельности.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клеток позволяют обновлять и поддерживать ткани, обеспечивая регенерацию и развитие организма на клеточном уровне.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способны воспринимать внешние раздражители с помощью специфических рецепторов и передавать наследственную информацию через молекулы ДНК или РНК.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и эукариотические клетки: ключевые различия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оформленное ядро и мембранные органоиды, такие как митохондрии и аппарат Гольджи, что обеспечивает сложные внутриклеточные процессы и больший размер.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к которым относятся бактерии и археи, не имеют ядра и мембранных органоидов, их генетический материал расположен в нуклеоиде, а плазмиды участвуют в дополнительной генетической информации.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
</a:t>
            </a:r>
            <a:endParaRPr lang="en-US" sz="689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Ивановский впервые обнаружил вирусы как неклеточные инфекционные частицы, что поставило их вне классического определения клетки.
</a:t>
            </a:r>
            <a:endParaRPr lang="en-US" sz="1295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являются клетками и размножаются только внутри живых клеток-хозяев, не обладая собственным метаболизмом и структурой.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вирусологии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78679"/>
            <a:ext cx="4392900" cy="22545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структурных особенностей растительных и животных клеток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строении растительных и животных клеток, отражающие их специфические функции и адаптации.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 фотосинтез в растениях и подвижность у животных.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раздел цитология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постулаты клеточной теории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основной структурной и функциональной единицей всех живых организмов, обеспечивая выполнение жизненных процессов на самом фундаментальном уровне.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имеют сходный строение и химический состав, что отражает общность биохимических механизмов среди всех живых существ.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исключительно в результате деления уже существующих клеток, подчеркивая непрерывность жизни и передачу наследственной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 от клетки к организму
</a:t>
            </a:r>
            <a:endParaRPr lang="en-US" sz="2614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этапы формирования сложных биологических систем из клеток в организме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 электронные микроскопы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позволяет изучать общую морфологию клеток при разрешении до 0,2 мкм, а электронная микроскопия раскрывает ультраструктуру с нанометровой точностью.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и иммуноцитохимия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методы, включая ПЦР и секвенирование ДНК, позволяют исследовать генетический материал, а иммуноцитохимия выявляет специфические белки внутри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для медицины и биотехнологий
</a:t>
            </a:r>
            <a:endParaRPr lang="en-US" sz="2196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процессов стало основой для диагностики и лечения онкологических заболеваний, позволяя разрабатывать целенаправленные терапии.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открыло новые возможности в регенеративной медицине и трансплантологии, улучшая восстановление тканей и органов.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клонирование, возникшие благодаря клеточной теории, расширили потенциал биотехнологий для создания лекарств и модифицированных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усилила изучение патогенеза болезней, стимулируя разработку инновационных методов лечения и профилактики.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подтверждения и доказательства клеточной теории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исследования подтверждают универсальность клеточного строения у всех живых организмов, от бактерий до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молекулярные данные доказывают передачу наследственной информации через ДНК, что поддерживает основополагающие положения теории.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геномных проектов и моделей заболеваний свидетельствуют о применимости клеточной теории ко всем аспектам биологии и 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 и перспективы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подтверждает единство жизни на клеточном уровне и открывает перспективы для генетики, медицины и биотехнологий в решении ключевых биологических задач будущего.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2026-05-10T03:36:19Z</dcterms:created>
  <dcterms:modified xsi:type="dcterms:W3CDTF">2026-05-10T03:36:19Z</dcterms:modified>
</cp:coreProperties>
</file>