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организмов: от газообмена к получению энергии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газообмена к синтезу АТФ: как дыхание поддерживает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постоянно тратят энергию на рост, движение, синтез и поддержание внутренней среды. Поэтому дыхание идёт без остановки: оно обеспечивает организм АТФ — универсальным источником энергии для всех жизненных процессов.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живым организмам непрерывно дышать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уровня дыхания: организм и клетка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7925" y="1441499"/>
            <a:ext cx="84387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дыхание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обмен газами между организмом и средой: кислород поступает внутрь, а углекислый газ удаляется наружу. Его эффективность зависит от площади дыхательной поверхности и условий среды.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2627749"/>
            <a:ext cx="84387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дыхание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цитоплазме и митохондриях органические вещества окисляются до углекислого газа и воды. Освобождённая энергия используется для синтеза АТФ, необходимой клетке для работы.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37925" y="3819324"/>
            <a:ext cx="84387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процесс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и клеточное дыхание неразрывно связаны: одно обеспечивает поступление газов, другое — их использование в реакциях окисления. Вместе они поддерживают энергетический обмен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аэробного дыхания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превращения энергии глюкозы в АТФ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0406" y="365350"/>
            <a:ext cx="3805638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43056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51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человека как пример эффективного газообмена
</a:t>
            </a:r>
            <a:endParaRPr lang="en-US" sz="2051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21800" y="414837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Тонкий барьер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Стенки альвеол очень тонкие, а капилляры образуют густую сеть вокруг них. Благодаря этому путь газов минимален, и обмен идёт быстро даже при высокой нагрузке.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1800" y="318792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Альвеолярная поверхность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взрослого человека суммарная поверхность альвеол достигает примерно 70 м². Такая площадь резко увеличивает скорость диффузии кислорода и углекислого газа между воздухом и кровью.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21800" y="222747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Проведение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Трахея, бронхи и бронхиолы последовательно распределяют воздух по лёгким. Их разветвление помогает доставить кислород к огромному числу альвеол без значительных потерь.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1800" y="126702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Носовая полость согревает, увлажняет и очищает вдыхаемый воздух, снижая риск повреждения дыхательных путей. Это повышает эффективность дальнейшего газообмена в лёгких.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1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не точные доли в природе, а учебное сравнение распространённости путей получения энергии у разных групп организмов.
</a:t>
            </a:r>
            <a:endParaRPr lang="en-US" sz="121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школьному курсу биологии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6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Аэробное дыхание доминирует, потому что даёт больше энергии; анаэробные пути важны как запасной вариант при нехватке кислорода.
</a:t>
            </a:r>
            <a:endParaRPr lang="en-US" sz="1263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дыхания у организмов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600" y="365350"/>
            <a:ext cx="83334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у растений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6860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Круглосуточное дыхание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живые клетки растения дышат постоянно, независимо от освещения. Им требуется кислород для получения энергии, а углекислый газ выделяется как продукт обмена.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9025" y="190822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обмена газов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идёт через устьица листьев, чечевички стеблей и поверхность корней. Эти структуры обеспечивают поступление кислорода туда, где идёт активный обмен веществ.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61375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и свет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свету дыхание идёт одновременно с фотосинтезом, но ночью заметнее именно дыхание, потому что фотосинтез прекращается, а обмен веществ продолжается.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351946"/>
            <a:ext cx="4365000" cy="25067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школьному курсу биологии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дыхательная поверхность всегда соответствует среде обитания и потребности организма в кислороде.
</a:t>
            </a:r>
            <a:endParaRPr lang="en-US" sz="1239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потребность в кислороде и сложнее организм, тем специализированнее дыхательная поверхность.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Структуры газообмена у разных групп организмов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Диффузия и транспорт газов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2125" y="1720150"/>
            <a:ext cx="2293200" cy="239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 градиенту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и углекислый газ перемещаются из области с большей концентрацией в область с меньшей. Именно этот простой физический принцип лежит в основе газообмена у всех организмов.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42500" y="1720150"/>
            <a:ext cx="2293200" cy="239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транспорта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животных эффективность усиливают кровообращение, гемоглобин и вентиляция дыхательных органов. Эти механизмы поддерживают разность концентраций и ускоряют поступление газов к клеткам.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12875" y="1720150"/>
            <a:ext cx="2293200" cy="239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одноклеточных организмов и мелких животных специальные органы часто не нужны: газообмен идёт через всю поверхность тела. Малые размеры делают диффузию достаточно быстрой и эффективной.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2143" y="1062325"/>
            <a:ext cx="2703013" cy="276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267500"/>
            <a:ext cx="8459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Жабры, трахеи и кожа: разные решения одной задачи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809626" y="1159000"/>
            <a:ext cx="1445700" cy="27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рыб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образуют многочисленные лепестки и имеют большую поверхность, что особенно важно в воде, где кислорода меньше, чем в воздухе. Такая конструкция повышает эффективность диффузии.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86180" y="1159000"/>
            <a:ext cx="1445700" cy="27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Трахеи насекомых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насекомых воздух поступает через дыхальца в разветвлённую систему трубочек и почти напрямую достигает тканей. Это позволяет не зависеть от переноса газов кровью.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62733" y="1159000"/>
            <a:ext cx="1445700" cy="27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Кожное дыхание земноводных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земноводных значительная часть газообмена идёт через влажную кожу. Она должна оставаться тонкой и проницаемой, поэтому эти животные особенно чувствительны к высыханию.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Присутствие кислорода позволяет полностью окислять органические вещества и получать значительно больше энергии для синтеза, движения и роста клеток.
</a:t>
            </a:r>
            <a:endParaRPr lang="en-US" sz="107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школьного курса биологии: аэробное дыхание — 36–38 АТФ, брожение — 2 АТФ на 1 молекулу глюкозы.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4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Аэробное дыхание в десятки раз эффективнее брожения, поэтому при доступе кислорода оно становится основным путём получения АТФ.
</a:t>
            </a:r>
            <a:endParaRPr lang="en-US" sz="1249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выход дыхания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7125" y="1299100"/>
            <a:ext cx="4158000" cy="316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Анаэробное дыхание и брожение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132625" y="1543125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кислорода
</a:t>
            </a:r>
            <a:pPr algn="l" indent="0" marL="0">
              <a:lnSpc>
                <a:spcPct val="115000"/>
              </a:lnSpc>
              <a:buNone/>
            </a:pPr>
            <a:r>
              <a:rPr lang="en-US" sz="63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кислорода не хватает, клетка переключается на пути, которые позволяют быстро восстановить необходимые вещества для гликолиза, но дают намного меньше энергии, чем аэробное дыхание.
</a:t>
            </a:r>
            <a:endParaRPr lang="en-US" sz="1080" dirty="0"/>
          </a:p>
        </p:txBody>
      </p:sp>
      <p:sp>
        <p:nvSpPr>
          <p:cNvPr id="10" name="Text 3"/>
          <p:cNvSpPr txBox="1"/>
          <p:nvPr/>
        </p:nvSpPr>
        <p:spPr>
          <a:xfrm>
            <a:off x="5132625" y="2616912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Молочнокислый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63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тип брожения характерен для мышечных клеток при интенсивной работе и для молочнокислых бактерий. Он помогает кратковременно сохранять жизнедеятельность, хотя сопровождается накоплением продуктов обмена.
</a:t>
            </a:r>
            <a:endParaRPr lang="en-US" sz="1080" dirty="0"/>
          </a:p>
        </p:txBody>
      </p:sp>
      <p:sp>
        <p:nvSpPr>
          <p:cNvPr id="11" name="Text 4"/>
          <p:cNvSpPr txBox="1"/>
          <p:nvPr/>
        </p:nvSpPr>
        <p:spPr>
          <a:xfrm>
            <a:off x="5132625" y="3690687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Спиртовой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694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Спиртовое брожение свойственно дрожжам. Его используют в хлебопечении, пивоварении и виноделии, где важны выделение углекислого газа и образование этилового спирта.
</a:t>
            </a:r>
            <a:endParaRPr lang="en-US" sz="118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анаэробному обмену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последовательности событий при дефиците кислорода в клетке и сохранении работы гликолиза.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дыхания у человека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7212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Дыхательный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и глубина дыхания задаются нервными центрами продолговатого мозга. Они постоянно получают сигналы от рецепторов и подстраивают работу дыхательных мышц под текущие потребности организма.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337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на нагрузку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физической работе мышцы расходуют больше кислорода и быстрее образуют углекислый газ. Поэтому дыхание учащается ещё до завершения нагрузки, помогая поддерживать стабильность обмена веществ.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7212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стимул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сильный сигнал для усиления дыхания — повышение содержания углекислого газа в крови. Из-за этого меняется кислотность внутренней среды, и дыхание становится более частым и глубоким.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7337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и эмоции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большой высоте кислорода в воздухе меньше, а при эмоциональном возбуждении меняется работа нервной системы. В обоих случаях дыхательный ритм перестраивается, чтобы обеспечить ткани кислородом.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806634"/>
            <a:ext cx="4164900" cy="177008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школьного курса биологии о факторах, определяющих интенсивность дыхания.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на дыхание одновременно влияют свойства среды и особенности самого организма.
</a:t>
            </a:r>
            <a:endParaRPr lang="en-US" sz="1282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Интенсивность дыхания возрастает или снижается в зависимости от температуры, доступности кислорода и влажности, а также от уровня активности и строения организма.
</a:t>
            </a:r>
            <a:endParaRPr lang="en-US" sz="961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 интенсивность дыхания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2143" y="1062325"/>
            <a:ext cx="2703013" cy="276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267500"/>
            <a:ext cx="8459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 дыханию в разных средах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809626" y="1159000"/>
            <a:ext cx="1445700" cy="27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водных организмов кислорода обычно меньше, чем в воздухе, поэтому им нужны жабры, широкая поверхность обмена или особые механизмы вентиляции, обеспечивающие постоянный контакт с водой.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86180" y="1159000"/>
            <a:ext cx="1445700" cy="27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суше главная опасность для дыхательных поверхностей — высыхание. Поэтому лёгкие, трахеи и другие органы газообмена защищены, а их работа связана с сохранением влаги.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62733" y="1159000"/>
            <a:ext cx="1445700" cy="27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Засушливые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пустынных видов особенно важен баланс между поступлением кислорода и экономией воды. Их дыхательные поверхности уменьшают испарение, не снижая при этом эффективность газообмена.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дыхания сопровождает рост энергозатрат, особенно заметный при работе мышц, росте и восстановлении тканей.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зависимости интенсивности дыхания от физической активности по материалам школьной биологии.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активность, тем сильнее обмен веществ, потребление кислорода и выделение углекислого газа; дыхание отражает общий уровень энергетической работы организма.
</a:t>
            </a:r>
            <a:endParaRPr lang="en-US" sz="1077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дыхания и обмена веществ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24068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24068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26715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304875"/>
            <a:ext cx="218400" cy="218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дыхания и их биологическое значение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Гипоксия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кислорода быстро снижает снабжение тканей энергией. У человека появляются слабость, головокружение и падение работоспособности, а клетки переходят в режим экономии ресурсов.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23708" y="1434029"/>
            <a:ext cx="3634754" cy="3553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
</a:t>
            </a:r>
            <a:endParaRPr lang="en-US" sz="1402" dirty="0"/>
          </a:p>
        </p:txBody>
      </p:sp>
      <p:sp>
        <p:nvSpPr>
          <p:cNvPr id="16" name="Text 5"/>
          <p:cNvSpPr txBox="1"/>
          <p:nvPr/>
        </p:nvSpPr>
        <p:spPr>
          <a:xfrm>
            <a:off x="4674603" y="1995139"/>
            <a:ext cx="4184165" cy="890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Пыль, дым и токсичные примеси ухудшают проходимость дыхательных путей и снижают эффективность газообмена. Это особенно опасно для людей с чувствительной дыхательной системой.
</a:t>
            </a:r>
            <a:endParaRPr lang="en-US" sz="1202" dirty="0"/>
          </a:p>
        </p:txBody>
      </p:sp>
      <p:sp>
        <p:nvSpPr>
          <p:cNvPr id="17" name="Text 6"/>
          <p:cNvSpPr txBox="1"/>
          <p:nvPr/>
        </p:nvSpPr>
        <p:spPr>
          <a:xfrm>
            <a:off x="870138" y="3236625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Курение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332475" y="37738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Табачный дым повреждает слизистые оболочки и уменьшает способность лёгких к обмену газов. В результате ткани получают меньше кислорода, а нагрузка на сердце возрастает.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17925" y="3236625"/>
            <a:ext cx="3558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дефицит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4680325" y="37719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нарушении дыхания клетки получают меньше АТФ, а ферментативные реакции идут хуже. Поэтому страдают выносливость, восстановление после нагрузки и устойчивость организма к неблагоприятным условиям.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знания о дыхании работают на практике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палате интенсивной терапии дыхание пациента становится объектом постоянного наблюдения. Врачи оценивают насыщение крови кислородом и при необходимости применяют искусственную вентиляцию лёгких. Такие меры помогают поддержать обмен веществ, пока организм не восстановит собственное дыхание.
</a:t>
            </a:r>
            <a:endParaRPr lang="en-US" sz="983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Медицина: кислород под контролем
</a:t>
            </a:r>
            <a:endParaRPr lang="en-US" sz="1375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8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Спорт: нагрузка без перегрузки
</a:t>
            </a:r>
            <a:endParaRPr lang="en-US" sz="1398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тренера и спортсмена дыхание — не абстрактный показатель, а ориентир в работе с выносливостью. Контроль ритма и глубины вдоха помогает дозировать усилие, поддерживать темп и избегать преждевременного истощения во время бега, плавания или игровых видов спорта.
</a:t>
            </a:r>
            <a:endParaRPr lang="en-US" sz="1029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 сельское хозяйство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хлебопечении и производстве напитков используют дрожжи, а при хранении семян учитывают доступ воздуха и влажность. Эти примеры показывают, что дыхание важно не только для здоровья, но и для качества продуктов и сохранности сырья.
</a:t>
            </a:r>
            <a:endParaRPr lang="en-US" sz="109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Дыхание: универсальная основа жизни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связывает газообмен, клеточное окисление и синтез АТФ в единую систему. Именно поэтому понимание его механизмов помогает объяснить приспособления организмов, особенности обмена веществ и последствия нарушений.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2026-06-01T17:59:01Z</dcterms:created>
  <dcterms:modified xsi:type="dcterms:W3CDTF">2026-06-01T17:59:01Z</dcterms:modified>
</cp:coreProperties>
</file>