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звери: многообразие и значение в природе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— крупнейшая группа млекопитающих с уникальными адаптациями.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звери: биологические основы и история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млекопитающие имеют плаценту, поддерживающую развитие плода. Их появление около 90 млн лет назад ознаменовало эволюционный прорыв — сложная анатомия и разнообразие питания обеспечили успех в разных средах.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Ластоногие: морские охотники с исключительными способностями
</a:t>
            </a:r>
            <a:endParaRPr lang="en-US" sz="1949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ластоногих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группу входят тюлени с короткими усиками, моржи с бивнями и морские львы с подвижными ушами и энергичным поведением на суше.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жизни в воде и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прекрасно плавают благодаря ластам, но способны передвигаться и по земле. Их тело обтекаемое, что уменьшает сопротивление воды при движении.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встречаются в холодных и теплых морях, проводят время в воде и на берегу, где вынашивают потомство и отдыхают.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питания ластоногих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защита и терморегуляция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имеют толстый подкожный слой жира, который сохраняет тепло в холодной воде, а обтекаемая форма снижает сопротивление во время плавания.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Диета тюленей и моржей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питаются преимущественно рыбой и морскими беспозвоночными, моржи используют бивни для вскрытия ракушек на морском дне, добывая моллюсков.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на суше, где животные собираются в колонии для рождения и воспитания детенышей.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строения и поведения ластоногих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в анатомии и образе жизни разных семейств ластоногих.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Моржи выделяются бивнями, морские львы — подвижностью ласт на суше.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млекопитающих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Китообразные: подводные обитатели и их группы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Зубатые киты — опытные 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дельфины и кашалоты, которые активно ловят рыбу и кальмаров, используя развитую эхолокацию для ориентации и охоты.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Усатые киты — фильтраторы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киты питаются мельчайшим планктоном, пропуская воду через специальные усы, что позволяет им питаться эффективно, не теряя много энергии.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питание китообразных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Усатые киты — мастера фильтрации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отцеживают пищу через восковые пластины усов, позволяя собирать огромное количество планктона и мелкой рыбы за один раз.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Зубатые киты и эхолокация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используют звуковые волны для навигации и поиска добычи, что особенно важно в мутной или тёмной воде.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 дельфинов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образуют сложные сообщества, общаясь при помощи звуков и жестов, что помогает им координировать совместные действия.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китообразных: гиганты и интеллектуалы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Кашалот — рекордсмен глубин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Способен погружаться на глубину до 2000 метров и задерживать дыхание более часа — исключительный показатель среди млекопитающих.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гигант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крупнейшее животное планеты, достигающее 30 метров длины и массы до 180 тонн, символ масштабов живой природы.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обучаемость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демонстрируют высокий интеллект, способны выполнять сложные команды, участвуют в научных исследованиях и развлечениях.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721"/>
            <a:ext cx="4002600" cy="859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103597"/>
            <a:ext cx="4002600" cy="8599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2970380"/>
            <a:ext cx="4002600" cy="8599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50" y="3838220"/>
            <a:ext cx="4002600" cy="8599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Парнокопытные: анатомия и разнообразие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4074" y="1367800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конечностей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имеют по два или четыре пальца с копытами, что помогает им лучше передвигаться и защищает от травм.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64074" y="2249669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Многокамерный желудок позволяет эффективно переваривать растительный корм, обеспечивая питательными веществами.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4074" y="3116447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дикие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группе относятся животные, полезные человеку, такие как коровы и овцы, а также дикие обитатели лесов и саванн.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3950" y="3984281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и антилопы участвуют в поддержании травяных сообществ и служат пищей для хищников, сохраняя равновесие в природе.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948" y="2611200"/>
            <a:ext cx="1970693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3" y="2611200"/>
            <a:ext cx="1970693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3499" y="2611200"/>
            <a:ext cx="1970693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1591" y="2611200"/>
            <a:ext cx="1970693" cy="20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использование парнокопытных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613687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— лесные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живут в лесах и тундре, поставляя рога и мясо; их поведение и миграции важны для экосистем.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0725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— источник жизни и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выращивает коров для молока, мяса и кожи, что делает их одной из важнейших домашних животных.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638238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с характерными чертами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 своей длинной шеей и пятнистой шерстью, они питаются на верхушках деревьев, занимая уникальную нишу.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36329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 — универсальные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человеком для питания и других нужд, обладают высокой плодовитостью и адаптивностью к разным условиям.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721"/>
            <a:ext cx="4002600" cy="859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103597"/>
            <a:ext cx="4002600" cy="8599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2970380"/>
            <a:ext cx="4002600" cy="8599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50" y="3838220"/>
            <a:ext cx="4002600" cy="8599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непарнокопытных: разнообразие и особенности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4074" y="1367800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пальцы непарнокопытных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парнокопытных, непарнокопытные имеют нечётное число пальцев. Лошади обладают одним крупным пальцем с копытом, а носороги — тремя массивными пальцами. Это строение помогает им эффективно передвигаться по разным типам местности.
</a:t>
            </a:r>
            <a:endParaRPr lang="en-US" sz="691" dirty="0"/>
          </a:p>
        </p:txBody>
      </p:sp>
      <p:sp>
        <p:nvSpPr>
          <p:cNvPr id="10" name="Text 2"/>
          <p:cNvSpPr txBox="1"/>
          <p:nvPr/>
        </p:nvSpPr>
        <p:spPr>
          <a:xfrm>
            <a:off x="564074" y="2249669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непарнокопытных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обитают в разнообразных климатических зонах Евразии, Африки и Южной Америки. Их ареалы включают саванны, леса и горные регионы, что говорит о их экологической пластичности и приспособляемости.
</a:t>
            </a:r>
            <a:endParaRPr lang="en-US" sz="694" dirty="0"/>
          </a:p>
        </p:txBody>
      </p:sp>
      <p:sp>
        <p:nvSpPr>
          <p:cNvPr id="11" name="Text 3"/>
          <p:cNvSpPr txBox="1"/>
          <p:nvPr/>
        </p:nvSpPr>
        <p:spPr>
          <a:xfrm>
            <a:off x="564074" y="3116447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семейства непарнокопытных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таких представителей, как лошади, ослы, зебры, носороги и тапиры. Каждое животное имеет свои особенности, связанные с образом жизни и средой, что отражается в их физиологии и поведении.
</a:t>
            </a:r>
            <a:endParaRPr lang="en-US" sz="752" dirty="0"/>
          </a:p>
        </p:txBody>
      </p:sp>
      <p:sp>
        <p:nvSpPr>
          <p:cNvPr id="12" name="Text 4"/>
          <p:cNvSpPr txBox="1"/>
          <p:nvPr/>
        </p:nvSpPr>
        <p:spPr>
          <a:xfrm>
            <a:off x="563950" y="3984281"/>
            <a:ext cx="3195900" cy="5677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непарнокопытных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играют важную роль в экосистемах, влияя на формирование растительности и поддержание баланса. Например, тапиры способствуют распространению семян, а носороги изменяют растительные биотопы.
</a:t>
            </a:r>
            <a:endParaRPr lang="en-US" sz="724" dirty="0"/>
          </a:p>
        </p:txBody>
      </p:sp>
      <p:sp>
        <p:nvSpPr>
          <p:cNvPr id="13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948" y="2611200"/>
            <a:ext cx="1970693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3" y="2611200"/>
            <a:ext cx="1970693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3499" y="2611200"/>
            <a:ext cx="1970693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1591" y="2611200"/>
            <a:ext cx="1970693" cy="20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представители непарнокопытных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613687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Зебры: природа в полосах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Зебры обитают в африканских саваннах и известны своим уникальным защитным окрасом полос. Эти животные живут стадами, сотрудничая для защиты от хищников, и питаются разнообразной травой.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0725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в человеческой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издавна используются человеком для сельского хозяйства, спорта и транспорта. Их сила и выносливость сделали их незаменимыми помощниками в разных регионах мира, а породы разнообразны по назначению и внешнему виду.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638238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Могучие носороги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Носороги обладают крупным телом и одним или двумя рогами на морде. Они играют важную роль в экосистемах, поддерживая структуру растительности, но находятся под угрозой из-за браконьерства.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36329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тапиры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Тапиры — относительно скрытные ночные животные с коротким хоботом, напоминающим нос. Они живут в лесах Южной Америки и Азии, питаются растительностью и способствуют распространению семян.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Хоботные: строение и интеллект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слона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имеют длинный хобот — сложный орган, образованный сросшимися носом и верхней губой. Хобот служит как для дыхания и питания, так и для общения и захвата предметов, что демонстрирует высокую организацию тела.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и интеллект слонов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живут в сложных социальных группах, способны узнавать друг друга и проявлять эмпатию. Их умение использовать инструменты и договариваться свидетельствует о развитом интеллекте среди животных.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культурная значимость слонов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в культуре и символике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слоны считаются символами силы, мудрости и долголетия. Они часто изображаются в национальной символике и участвуют в традиционных обрядах, что подчёркивает их важность для человека.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слонов в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способствуют распространению семян различных растений, формируют ландшафт через вытаптывание и поедание растительности, оказывая влияние на всю пищевую цепь в экосистемах.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сохранения хоботных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уничтожения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Разрастание городов и сельское хозяйство приводят к сокращению ареалов слонов в Африке и Азии. Утрата среды обитания снижает численность и нарушает естественные миграционные пути.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торговля слоновой 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слоны находятся под серьёзной угрозой из-за нелегальной охоты ради слоновой кости. Несмотря на международные запреты, браконьерство остаётся одной из главных причин снижения популяций.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высших зверей в экосистемах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звери регулируют численность разнообразных видов, предотвращая перенаселение и сохраняя экологический баланс в природных сообществах.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и слоны способствуют распространению семян растений, что важно для возобновления и поддержания растительных сообществ.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численности этих животных нарушает пищевые цепи и приводит к деградации экосистем, что негативно сказывается на всей биосфере.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высших зверей и причины их исчезновения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природных экосистем из-за человеческой деятельности уменьшает доступность мест обитания для многих видов высших зверей.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охота и браконьерство приводят к сокращению популяций, угрожая вымиранием редких и ценных животных.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почвы влияет на здоровье и репродуктивные способности животных, ухудшая условия их существования.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изменения климата изменяют среды обитания и disruptоруют миграционные маршруты, создавая дополнительные вызовы для выживания видов.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наблюдения и исследований в сохранении животных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мониторинга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GPS-трекеров и камер позволяет учёным отслеживать передвижение и поведение животных в естественной среде.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данных и прогнозирование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собранной информации создаются модели, прогнозирующие изменения популяций и дающие рекомендации по охране.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в школах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школьников в проектах по учёту животных формирует экологическое сознание и поддерживает гражданскую ответственность.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усилий учёных и организаций разных стран повышает эффективность сохранения и позволяет обмениваться опытом и технологиями.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948" y="2611200"/>
            <a:ext cx="1970693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3" y="2611200"/>
            <a:ext cx="1970693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3499" y="2611200"/>
            <a:ext cx="1970693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1591" y="2611200"/>
            <a:ext cx="1970693" cy="20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и перспективы сохранения высших зверей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613687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для ластоногих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охраняемые территории обеспечивают безопасные места для размножения и обитания тюленей и моржей, способствуя сохранению их популяций.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0725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китов после запрета промысла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коммерческого китобойного промысла помог многим видам китов восстановить численность, что является важным примером успешной международной охраны.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638238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 миграции для слонов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природных коридоров помогает слонам свободно перемещаться между ареалами, снижая конфликты с человеком и поддерживая генетическое разнообразие.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36329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 и WWF ведут активные программы по защите редких видов, координируя действия государств и привлекая общественность к проблемам охраны природы.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защита высших зверей для будущего планеты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звери играют ключевую роль в природе и культуре человечества. Их сохранение необходимо для поддержания баланса экосистем и обеспечения устойчивого будущего для всех живых существ.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2026-05-09T14:55:51Z</dcterms:created>
  <dcterms:modified xsi:type="dcterms:W3CDTF">2026-05-09T14:55:51Z</dcterms:modified>
</cp:coreProperties>
</file>