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Pronouns: слова, которые показывают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 английском языке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короче, понятнее и точнее: помогают быстро сказать, чья это вещь, идея или действие, без лишних повторов в разговоре, письме и школьных заданиях.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possessive pronouns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possessive pronouns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 вопрос «чей?» и показывают, кому принадлежит предмет, животное, часть тела или связанное с ним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важно запомнить семь форм: my, your, his, her, its, our, their. Каждая из них связана с определённым владельцем.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6" y="362339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Стоят 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притяжательное местоимение идёт прямо перед существительным: my book, her bag, their homework. В таком положении оно уточняет значение слова.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7200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меняются по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эти формы не изменяются по роду, числу и падежу так, как в русском языке, поэтому их нужно просто узнавать и правильно выбирать.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457200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личными местоимениями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не от предмета, а от того, кто является владельцем: I — my, you — your, he — his, she — her, we — our, they — their.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402789"/>
            <a:ext cx="4328400" cy="2756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владельцем и притяжательной формой удобно запоминать по личным местоимениям.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Притяжательная форма выбирается по лицу владельца, а не по самому существительному.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английского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притяжательные формы в английском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пенал на 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всё начинается с простых вещей: my pencil, my notebook, my bag. Такие сочетания сразу показывают, какие предметы принадлежат говорящему, и помогают строить короткие, понятные фразы на уроке.
</a:t>
            </a:r>
            <a:endParaRPr lang="en-US" sz="1062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классная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our teacher, our classroom, our lesson описывают то, что относится ко всей группе. Они особенно полезны в разговорах о расписании, кабинете, проекте и совместной работе на уроке.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Твоя тетрадь и твой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обращается к однокласснику, естественно звучат your desk, your notebook, your homework. Эти формы часто встречаются в просьбах, вопросах и заданиях, где важно быстро указать нужную вещь.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проект и результаты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their удобно показывает принадлежность группе людей: their project, their books, their team. В школьных текстах она помогает без повторов говорить о других учениках, команде или классе.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My, your, our, their в школьных ситуациях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possessive pronoun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от владельца к правильной форме и месту слова в предложении.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746" y="1842470"/>
            <a:ext cx="198675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форм his, her и its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 — для мальчика или мужчины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his показывает принадлежность мужскому персонажу: his bike, his father, his room. Важно не путать её с he: в предложении местоимение владельца и форма перед существительным не совпадают.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 — для девочки или женщины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her используется, когда предмет принадлежит девочке или женщине: her phone, her mother, her notebook. В русском языке это кажется простым, но в английском нужно выбирать форму по владельцу.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Its — для предметов и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its относится к предметам, животным и явлениям: its tail, its color, its name. Она помогает говорить о принадлежности без указания пола и часто вызывает ошибки у учеников.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коротких фразах, где нужно быстро выбрать форму по владельцу и не забыть поставить её перед 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вызывают his, her и its: именно они требуют внимательного определения владельца.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типичным ошибкам в теме possessive pronouns, 6 класс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6 класса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possessive adjectives и possessive pronouns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adjectives стоят перед существительным и показывают принадлежность прямо в словосочетании: my book, her bag, our lesson. Именно эти формы используются в основной школьной теме.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pronouns в узком смысле заменяют словосочетание целиком: mine, yours, hers, ours, theirs. Они встречаются реже и обычно изучаются позже, когда ученики уверенно владеют базовыми формами.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главное — не смешивать две группы и правильно узнавать форму перед существительным. Если после слова идёт предмет, чаще всего нужна форма my, your, his, her, its, our или their.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 в английском предложении
</a:t>
            </a:r>
            <a:endParaRPr lang="en-US" sz="293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местоимение остаётся тем же, даже если существительное стоит во множественном числе: my friend — my friends, our lesson — our lessons. Меняется только само существительное.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владелец — одна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нет отдельного варианта для singular и plural у притяжательных форм. Поэтому my, your, his, her, its, our и their выбираются один раз и дальше не изменяются.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one book / two books, my bag / my bags, their desk / their desks. Такие примеры помогают увидеть, что число предмета не влияет на форму притяжательного местоимения.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207" y="2228750"/>
            <a:ext cx="3624887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выбор притяжательной формы зависит от того, кто является владельцем предмета. Примеры помогают быстро увидеть связь между личным местоимением и possessive form.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притяжательная форма выбирается по владельцу, а не по самому предмету; это правило одинаково работает для всех лиц.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possessive pronouns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 лицам и примерам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possessive pronouns в 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предложении притяжательное местоимение ставится перед существительным: my friend, her school, their homework. Так сразу видно, кому принадлежит предмет.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фразах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диалогах форма тоже остаётся перед словом-названием: This is my pen. That is their room. These are our books.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после существительного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модели possessive forms не ставятся после существительного. Поэтому фраза строится через порядок: сначала владелец, потом предмет.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my, your, his, her, our, their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притяжательной формы: сначала определяем владельца, затем подбираем нужное местоимение и ставим его перед существительным.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распределяются по лицу говорящего, собеседника или третьего лица. Для третьего лица используется больше вариантов, потому что различаются he, she, it и they.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владелец, тем легче выбрать нужную форму; форма its требует особого внимания как менее частотная.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possessive pronouns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possessive forms по владельцу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my, your и his удобно запоминать на примерах школьных предметов: my textbook, your pencil case, his desk. Это самые понятные ситуации для 6 класса, потому что вещи легко представить.
</a:t>
            </a:r>
            <a:endParaRPr lang="en-US" sz="1224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possessive forms нужны, чтобы быстро указать владельца: my bag, her ruler, our lesson. На таких примерах удобно строить собственные предложения о школе.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урок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our и their часто встречаются в описании класса: our classroom, their team. Такие сочетания помогают говорить о группе людей без лишних повторов и звучат естественно в диалогах.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фраза звучит неестественно, нужно снова спросить себя: кому принадлежит предмет? Именно этот вопрос помогает выбрать правильную форму в любом школьном примере.
</a:t>
            </a:r>
            <a:endParaRPr lang="en-US" sz="12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у двери
</a:t>
            </a:r>
            <a:pPr algn="ctr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стоит мой рюкзак, и рядом лежит книга, которая сразу привлекает внимание. Подпись my bag помогает связать слово с владельцем и быстро вспомнить форму в предложении.
</a:t>
            </a:r>
            <a:endParaRPr lang="en-US" sz="124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на 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 на свою книгу, а рядом лежат ручка и пенал. Подписи your book и his pen делают выбор формы понятным даже без длинного объяснения.
</a:t>
            </a:r>
            <a:endParaRPr lang="en-US" sz="136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в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виден общий проект, а вокруг — предметы всего класса. Подпись our classroom или their project помогает увидеть, как одна и та же схема работает для группы людей.
</a:t>
            </a:r>
            <a:endParaRPr lang="en-US" sz="13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помогают запомнить форму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2880"/>
            <a:ext cx="4328400" cy="20559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possessive form зависит от владельца. Сравнение помогает быстро заметить, где форма подобрана правильно, а где нужно исправление.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форма не совпадает с владельцем. Проверка по смыслу помогает быстро исправить his, her, our и their.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possessive pronouns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 и неверно: тренировка на 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 нужно уверенно узнавать и правильно ставить перед существительным.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минимальный набор для темы: чем быстрее ученик связывает форму с владельцем, тем меньше ошибок в коротких предложениях и диалогах.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possessive pronouns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все формы в одной логике: личное местоимение подсказывает притяжательную форму, а затем она ставится перед 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personal pronoun → possessive form работает последовательно для всех лиц, поэтому правило легко применять в речи и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possessive pronouns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всех основных форм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Possessive Pronouns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делают английскую речь точной и короткой: они сразу показывают владельца предмета. Если помнить связь с личным местоимением и ставить форму перед существительным, ошибки быстро исчезают.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2026-05-31T03:51:44Z</dcterms:created>
  <dcterms:modified xsi:type="dcterms:W3CDTF">2026-05-31T03:51:44Z</dcterms:modified>
</cp:coreProperties>
</file>