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Провозглашение и образование белорусской государственности: Введение в тему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становления государственности Беларуси: влияние национального движения и международного контекста.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начала XX века в Беларуси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 в составе Российской империи переживала социально-экономические потрясения. Революции 1917 года запустили процессы национального самоопределения на фоне международного соперничества великих держав.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революций 1917 года на белорусское общество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Отречение Николая II и последующая дезорганизация государства ослабили власть на белорусских землях, создавая пространство для политической инициативы местного населения.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Активизировались белорусские политические и культурные организации, началась мобилизация общества для защиты национальных прав и утверждения автономии.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сложившейся обстановке появилось множество новых институтов самоуправления, что стало основой для будущего государственного строительства.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Всебелорусский съезд: заявки на автономию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Съезд как площадка национального единства
</a:t>
            </a:r>
            <a:pPr algn="l" indent="0" marL="0">
              <a:lnSpc>
                <a:spcPct val="115000"/>
              </a:lnSpc>
              <a:buNone/>
            </a:pPr>
            <a:r>
              <a:rPr lang="en-US" sz="249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Минске собрались представители разных слоёв общества — рабочие, крестьяне, интеллигенция. Обсуждались вопросы культурного и политического становления Беларуси, приняты резолюции за автономию и защиту национальных интересов.
</a:t>
            </a:r>
            <a:endParaRPr lang="en-US" sz="929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Подавление съезда и его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Военно-революционный комитет разогнал участников, что вызвало волну общественного недовольства. Этот инцидент стал катализатором дальнейшей мобилизации национального движения и акцентировал необходимость собственной власти.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делегатов и сил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этнических белорусов, съезд включал представителей других национальностей и политических взглядов, что подчёркивало мультикультурность региона и сложность формирования единого государственного курса.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первых национальных органов власти: Народный секретариат Беларуси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секретариат стал первым органом, претендующим на руководство белорусскими территориями в условиях разрухи империи и политической неопределённости.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состав вошли представители различных политических партий, выступавших за национальную автономию и социально-экономические реформы.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занимался управлением и организацией административных структур на подконтрольных территориях, стремясь обеспечить стабильность и порядок.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Секретариат инициировал создание национальных вооружённых формирований для защиты новой власти и населения от внешних и внутренних угроз.
</a:t>
            </a:r>
            <a:endParaRPr lang="en-US" sz="9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и этнографические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Обозначены этнические территориальные границы Беларуси, подчёркнуты права на национальное самоопределение и международное признание как ключевые задачи нового государства.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уставная грамота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марта 1918 года была опубликована Третья уставная грамота, которая объявила о независимости БНР. Документ закреплял равноправие всех граждан и намерение создать демократическое государство.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Провозглашение Белорусской Народной Республики: ключевые документы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96062"/>
            <a:ext cx="202200" cy="17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405048"/>
            <a:ext cx="202200" cy="161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4777"/>
            <a:ext cx="202200" cy="20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04778"/>
            <a:ext cx="202200" cy="20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Дипломатическая деятельность и борьба за признание Рады БНР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Дипломатические миссии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Правительство БНР направляло представителей в Берлин, Париж и Стокгольм с целью добиться международного признания независимости.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национального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Рада оставалась центром координации белорусского национального движения и символом борьбы за государственность в эмиграции.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легитимность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усилия, Рада не получила признания великих держав, что ограничило её возможности как полноценного правительства.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Рады создала правовую и политическую основу для последующих форм национального государственного строительства.
</a:t>
            </a:r>
            <a:endParaRPr lang="en-US" sz="104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Военно-политическая ситуация в Беларуси 1918–1919 гг.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за власть между разными силами приводило к частой смене контроля в регионах Беларуси.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изменения власти затрудняли создание надёжных государственных институтов и усложняли национальный консенсус.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Архивные данные и исследования историков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международного признания Белорусской Народной Республики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мировые державы отказались признать БНР, считая её нестабильной и недостаточно легитимной в силу растущего влияния соседних сил.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страны, как Украина, Грузия и Литва, оказали частичную поддержку БНР, но это не привело к значительному усилению её международного статуса.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изоляция подрывала внутренние возможности для формирования устойчивых институтов и затрудняла внешнеполитические инициативы правительства.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858" y="1165600"/>
            <a:ext cx="4582584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Белорусская государственность и региональные движения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главных параметров национальных государств: Украина, Литва и Беларусь в период формирования независимости.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и перекрывающиеся территориальные претензии осложнили процесс установления границ и взаимоотношений между этими государствами.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Архивные материалы, аналитика МИД РФ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провозглашение Советской Социалистической Республики Беларусь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января 1919 года в Смоленске была провозглашена Советская Социалистическая Республика Беларусь, что стало знаковым событием на фоне региональной нестабильности.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ССРБ символизировало официальное закрепление советской формы власти с акцентом на руководство рабочего, крестьянского и солдатского классов через Советы.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республики отражало стремление советской власти усилить контроль над белорусскими территориями и обеспечить политическую стабильность в период борьбы за влияние.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ССРБ стала основой для формирования государственных и административных структур, адаптированных к новым социально-политическим реалиям региона.
</a:t>
            </a:r>
            <a:endParaRPr lang="en-US" sz="9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марте 1919 года советские власти объединили БССР и Литовскую социалистическую республику в Литовско-Белорусскую Советскую Республику для совместного противодействия внешним войскам и укрепления позиций.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объединение просуществовало до июля 1919 года, прекратив существование после изменений на фронте, когда военные успехи противников принудили советские структуры к реорганизации.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объединение: Литовско-Белорусская Советская Республика (Литбел)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Польско-советская война: Территориальные потери и разобщение беларусов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1919 — начало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столкновения польских и советских сил начались, охватив территорию Беларуси и поставив под угрозу целостность региона.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1921 — Рижский мирный договор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 мирный договор, согласно которому белорусские земли были разделены между Польшей и Советской Россией, что привело к политическому расчленению народа.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раздела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Демаркационная линия закрепила этническое и культурное разделение белорусов, создав длительные барьеры для национального единения и развития.
</a:t>
            </a:r>
            <a:endParaRPr lang="en-US" sz="10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и административное устройство: Раздел Беларуси после 1921 года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территории Беларуси вошли в состав Польши, где действовали польские административные структуры, что осложнило сохранение белорусской культуры и языка.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области были интегрированы в Советскую Белоруссию, где под контролем коммунистической власти формировались советские органы управления и экономика.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разделение вызвало сложности для национального движения, ослабив внутреннюю координацию и ограничив возможности для единого государственного развития.
</a:t>
            </a:r>
            <a:endParaRPr lang="en-US" sz="9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820" y="1270137"/>
            <a:ext cx="5197200" cy="16951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0" y="3134626"/>
            <a:ext cx="5197200" cy="1695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государственных символов: От БНР к БССР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9967" y="1269325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Белорусская Народная Республика: флаг и герб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БНР использовала бело-красно-белый флаг и герб «Погоня», которые стали символами национального возрождения и борьбы за самостоятельность в период 1918–1919 годов.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59325" y="3133811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символика в БССР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формировании БССР была введена советская атрибутика: красный флаг с серпом и молотом, символы колхозного труда и социалистической идеологии, закрепившие новую государственную идентичность.
</a:t>
            </a:r>
            <a:endParaRPr lang="en-US" sz="11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Белорусский язык как основа национального строительства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1920 года началась активная политика белорусизации, направленная на внедрение языка в систему образования и государственное управление для укрепления национальной идентичности.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 открыты белорусские школы, выпускалась литература и учебники, что повысило уровень грамотности и самоосознания среди населения.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белорусизации способствовала сохранению культурных традиций и противостоянию ассимиляционному давлению со стороны соседних народов.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этап заложил фундамент для дальшейшего развития языка в общественной и государственной жизни, усиливая чувство принадлежности к национальной общности.
</a:t>
            </a:r>
            <a:endParaRPr lang="en-US" sz="9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Территориальные споры и проблема национальной идентичности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Обсуждения границ Беларуси учитывали этнографические, исторические и политические факторы, что порождало сложные споры о территориальной принадлежности отдельных районов.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уделялось западным районам и городу Вильно, претензии на которые поддерживали национальные и региональные интересы различных сторон.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соседних государств и межэтнические конфликты осложняли процесс самоопределения и подрывало устойчивость национального единства.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окружение активно влиялло на судьбу белорусской государственности, разделяя интересы крупных держав и вмешиваясь в региональные процессы.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137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1920–1922
</a:t>
            </a:r>
            <a:endParaRPr lang="en-US" sz="7137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85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годами датируется период, когда БССР получила частичное международное признание, что способствовало укреплению советской власти внутри республики.
</a:t>
            </a:r>
            <a:endParaRPr lang="en-US" sz="1885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Архивные материалы и исследования историков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7265" y="2256588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Провозглашение государственности заложило основы законодательной и культурной идентичности, укрепив национальное самосознание и административные структуры.
</a:t>
            </a:r>
            <a:endParaRPr lang="en-US" sz="957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и последствия провозглашения независимости Беларуси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17265" y="3715325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1918–1922 годов стал важной частью исторической памяти и влиянием на дальнейшее развитие независимой Республики Беларусь.
</a:t>
            </a:r>
            <a:endParaRPr lang="en-US" sz="9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1085000"/>
            <a:ext cx="39945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первых шагов государства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2690125"/>
            <a:ext cx="3575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белорусской государственности в начале XX века создало фундамент национального развития и суверенитета, служа важным ориентиром для современного общества и будущих поколений.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2026-05-11T06:35:32Z</dcterms:created>
  <dcterms:modified xsi:type="dcterms:W3CDTF">2026-05-11T06:35:32Z</dcterms:modified>
</cp:coreProperties>
</file>