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Вкус, запах и боль: как органы чувств нас защищают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Вкус, запах и боль помогают избегать опасности и понимать мир.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анализатор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 — это рецепторы, нервные пути и отдел мозга, который узнаёт сигнал. Обоняние и вкус относятся к химическим анализаторам и помогают замечать пищу, воздух и опасные раздражители.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запахи так сильно влияют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связь с памятью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быстро соединяются с памятью: аромат кофе, духов или дыма может сразу вызвать узнавание, приятные ассоциации или настороженность, даже если источник ещё не виден.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дополняет обоняние и помогает отличать сладкое, солёное, кислое, горькое и умами. Так организм лучше оценивает пищу и её возможную пользу или опасность.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запах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вызывают не только запах, но и жжение или першение. Такие ощущения особенно заметны при дыме, аммиаке, уксусе и слишком острых приправах.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помогает ориентироваться в выборе еды и воздуха вокруг нас. Оно подсказывает, что продукт свежий, а резкий запах может означать раздражающие или вредные пары.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работает обоняние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3434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Передача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рецепторы превращают раздражение в нервный сигнал и передают его по обонятельным путям. Сигнал движется быстро, поэтому запах ощущается почти сразу.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60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Улавливание молекул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летучие молекулы запаха попадают в верхнюю часть носовой полости, где расположены чувствительные рецепторные клетки. Именно здесь начинается распознавание запаха.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981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Распознавание в мозге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мозге информация сравнивается с прежним опытом, и запах получает значение: знакомый, приятный, опасный или нейтральный. Так возникает осознанное ощущение запаха.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как набор молекул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мы чувствуем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 — это не сам предмет, а его летучие молекулы. Они отделяются от вещества, попадают в воздух и достигают носа вместе с вдыхаемым воздухом.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молекулы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веществ свои молекулы, поэтому апельсин, бензин, лук и дым пахнут по-разному. Иногда запах создаёт не одно вещество, а их сочетание.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Летучесть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47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легче вещество испаряется, тем заметнее его запах. Поэтому одни предметы ощущаются сразу, а другие почти не пахнут, пока не нагреются или не повредятся.
</a:t>
            </a:r>
            <a:endParaRPr lang="en-US" sz="1047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ощущение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запах может казаться знакомым, резким или неприятным в зависимости от условий. На восприятие влияют концентрация, свежесть воздуха и состояние носа.
</a:t>
            </a:r>
            <a:endParaRPr lang="en-US" sz="10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слизи и ресничек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помогает распознать запах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покрывает внутреннюю поверхность носа, растворяет молекулы запаха и помогает им добраться до рецепторов. Без этого многие запахи ощущались бы гораздо слабее.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принимают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рецепторных клеток улавливают растворённые молекулы и запускают сигнал. Они работают как очень чувствительные «ловушки» для веществ, принесённых воздухом.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не только чувствует запахи, но и защищает нос. Она задерживает пыль и частично мешает вредным частицам попадать глубже в дыхательные пути.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чувствительность падает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сухой, нос заложен или есть аллергия, слизь работает хуже. Из-за этого запахи становятся менее яркими, а некоторые почти не различаются.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сигнал от запаха попадает в мозг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 носовой полости до распознавания запаха и эмоциональной реакции.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5880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как система предупреждения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 пары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 резкие пары важно замечать сразу: обоняние помогает понять, что рядом есть источник раздражения или пожара, ещё до появления других признаков опасности.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еды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Испорченная пища часто меняет запах раньше, чем внешний вид. Поэтому обоняние помогает не пробовать то, что уже стало небезопасным для здоровья.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угроза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газы не видны, но могут ощущаться по запаху. Это делает обоняние одним из первых сигналов, предупреждающих о возможной опасности в помещении.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чувство слабеет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обоняние ослаблено, человек может не заметить важные сигналы вовремя. Поэтому запахи важны не только для удовольствия, но и для 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8475" y="3295168"/>
            <a:ext cx="2690700" cy="148461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вкус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находятся на сосочках языка. Они принимают растворённые вещества из пищи и превращают их в нервный сигнал, который дальше обрабатывается мозгом.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основных вкусов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Сладкий, солёный, кислый, горький и умами — основные вкусы, которые помогает различать организм. Каждый из них сообщает что-то важное о пище.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слюны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Вкусовая клетка реагирует только на вещества, растворённые в слюне. Без этого растворения сигнал не возникает, и вкус ощущается намного слабее.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язык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вкусовых рецепторов есть также на нёбе и в горле. Поэтому ощущение вкуса не ограничивается только поверхностью языка, особенно при глотании.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не один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всегда складывается с запахом, температурой и текстурой. Поэтому одно и то же блюдо может восприниматься по-разному в зависимости от 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еды не определяется только языком: на него одновременно влияют несколько факторов.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фактора особенно заметно меняют восприятие еды.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56136"/>
            <a:ext cx="4663800" cy="18312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биологии человека, тема «Вкусовые рецепторы»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сравнение мифа и факта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распространённый миф и реальное устройство вкусового анализатора.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не разделён на строгие зоны: разные участки языка участвуют вместе, а горькое и кислое помогают вовремя заметить риск.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физиологии вкуса и обоняния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основных вкусов и их химические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продукт даёт сразу несколько ощущений: вкус, запах, температуру и текстуру. Поэтому еда кажется богаче, чем один химический сигнал.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вкуса есть своё химическое основание, но восприятие пищи всегда складывается из нескольких чувств одновременно.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Заложенность носа уменьшает вклад запаха в ощущение пищи, поэтому даже простая еда кажется менее яркой и менее узнаваемой.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вкусов человек ощущает хуже, когда воздух к рецепторам проходит слабее.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теме «Обоняние и вкус»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проблемы могут быть временными, но при внезапном или длительном нарушении важно не откладывать обращение к врачу.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чаще всего обсуждают отдельно: аносмию и гипогевзию.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14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теме «Нарушения обоняния и вкуса»
</a:t>
            </a:r>
            <a:endParaRPr lang="en-US" sz="11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заметить, что обоняние или вкус изменились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запахом и вкусом помогает заметить нарушение раньше, чем оно станет серьёзным.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защитной боли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Мелкая капля бытовой химии, резкий запах и мгновенное жжение: так тело показывает, что слизистая встретилась с раздражителем. Боль здесь не мешает, а предупреждает и заставляет отстраниться от источника.
</a:t>
            </a:r>
            <a:endParaRPr lang="en-US" sz="824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остановиться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пары попадают в нос, человек может почувствовать не только запах, но и щипание. Это уже работа болевых окончаний, которые реагируют на слишком резкое воздействие и защищают дыхательные пути.
</a:t>
            </a:r>
            <a:endParaRPr lang="en-US" sz="824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Щипание в носу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Першение в горле часто появляется раньше, чем человек успевает понять причину. Такой знак помогает заметить опасное вещество вовремя и не вдыхать его дальше.
</a:t>
            </a:r>
            <a:endParaRPr lang="en-US" sz="926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предупреждение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вещества жгут сильнее других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Кислые и резкие пары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Уксус, аммиак и дым действуют иначе, но итог похож: слизистая получает сигнал раздражения. Мозг воспринимает его как жжение, щипание или першение, чтобы человек отстранился от источника.
</a:t>
            </a:r>
            <a:endParaRPr lang="en-US" sz="886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Перец и капсаицин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Жжение от перца создаёт не сам «огонь», а особое вещество, которое раздражает чувствительные окончания. Поэтому возникает яркое ощущение тепла, хотя температура блюда может быть обычной.
</a:t>
            </a:r>
            <a:endParaRPr lang="en-US" sz="886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путь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Тройничный нерв передаёт не вкус и не запах, а отдельное ощущение боли и раздражения. Именно поэтому острое блюдо можно «чувствовать» даже тогда, когда аромат почти не заметен.
</a:t>
            </a:r>
            <a:endParaRPr lang="en-US" sz="886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ощущения работают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Вкус, запах и жжение складываются в одно впечатление о еде. Если один из сигналов слишком сильный, он помогает понять: продукт может быть слишком резким или небезопасным.
</a:t>
            </a:r>
            <a:endParaRPr lang="en-US" sz="8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752996"/>
            <a:ext cx="4339200" cy="204835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защиты чувствительных органов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сохранить обоняние и вкус и уменьшают риск раздражения слизистой.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начинается с простых привычек: влажность, осторожность и внимание к симптомам снижают нагрузку на рецепторы.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теме «Профилактика нарушений обоняния и вкуса»
</a:t>
            </a:r>
            <a:endParaRPr lang="en-US" sz="969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91882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 вкус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 вкус не совпадают: запах связан с летучими молекулами, а вкус — с веществами, растворёнными в слюне. Вместе они создают полное ощущение еды.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как сигнал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слизистая раздражена, включается защитная реакция. Она помогает понять, что вещество слишком резкое, горячее или химически опасное для носа и горла.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ослабляет чувствительность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Насморк, сухой воздух и аллергия делают ощущения слабее. Поэтому полезно следить за условиями в комнате и не вдыхать резкие пары без необходимости.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себя беречь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нос, осторожность с незнакомыми веществами и помощь взрослых при недомогании сохраняют работу рецепторов и помогают вовремя заметить проблему.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предупреждают и защищают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 обоняние помогают узнавать мир, а боль при резких парах и химических веществах защищает организм. Если помнить разницу между ощущениями и беречь слизистую, чувствительные органы работают лучше.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2026-07-25T19:28:13Z</dcterms:created>
  <dcterms:modified xsi:type="dcterms:W3CDTF">2026-07-25T19:28:13Z</dcterms:modified>
</cp:coreProperties>
</file>