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must, mustn’t, needn’t и don’t have to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Обязанность, запрет и свобода выбора в английском языке.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11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регулярно встречаются в заданиях, правилах и инструкциях. Ошибка в выборе формы меняет смысл высказывания и может исказить требование, запрет или сообщение об отсутствии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Must: обязанность, необходимость, правило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употребляется, когда действие воспринимается как обязательное и не обсуждается. В таком случае говорящий подчёркивает правило, требование или настоятельную необходимость.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обязанность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must всегда используется смысловой глагол в начальной форме без to: must go, must study, must arrive. Эта форма не меняется по лицам и числам.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to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одинаково используется с I, he, she, we и they. Важно запомнить, что окончание или вспомогательный глагол здесь не меняются, поэтому конструкция остаётся очень компактной.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 для всех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часто появляется в правилах безопасности, расписаниях, инструкциях и формулировках требований. Именно поэтому эта форма особенно полезна для понимания школьного и экзаменационного английского.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 официальный контекст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Mustn’t: строгий запрет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Запрещённое действие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показывает, что действие недопустимо. Это не мягкое предупреждение, а прямой запрет: если форма используется, речь идёт о том, что делать нельзя.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оттенок предупреждения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особенно уместен в правилах поведения и инструкциях по безопасности, где важно подчеркнуть, что нарушение нормы недопустимо.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необязательностью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не означает «не нужно» или «можно не делать». В отличие от needn’t и don’t have to, здесь смысл всегда связан именно с запретом.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надписи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совпадает по смыслу с табличками и объявлениями: на экзамене, в школе, в транспорте или на объектах с ограниченным доступом.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Needn’t: действие не требуется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5795" y="1345959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или объявление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95795" y="1769284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информация о задании, поездке или школьном мероприятии. В тексте уточняется, что какое-то действие не является обязательным.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48770" y="2741884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результата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048770" y="3165209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используется needn’t, чтобы показать: делать это можно, но необходимости нет. Конструкция звучит более формально и чаще встречается в письменных сообщениях.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to: нет требования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 означает, что действие не требуется, но остаётся возможным. Говорящий сообщает о свободе выбора, а не о запрете или жёстком правиле.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обязательства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 не выражает запрет. Поэтому её нельзя использовать вместо mustn’t, когда речь идёт о том, что действие прямо запрещено.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запретительного оттенка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решит выполнить действие, это не нарушит правило. Смысл конструкции заключается именно в отсутствии требования, а не в ограничении возможности.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Можно, но не обязательно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очень распространена в современном английском и часто звучит естественнее, чем needn’t, особенно в обычной разговорной речи и повседневных сообщениях.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 нейтральная форма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 по смыслу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значение по типу правила в контексте.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конструкций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одна форма выражает обязанность, другая — запрет, а две последние — отсутствие необходимости.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 взаимозаменяемы: каждая передаёт отдельный тип модального значения.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модальных глаголов в школьном английском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знаки в реальной жизни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двери кабинета может висеть табличка: You mustn’t enter without permission. Рядом в расписании встречается и другая формулировка: You must be quiet during lessons. Оба примера показывают, как грамматика превращается в понятные правила поведения.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транспорт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инструкции безопасности часто передают тот же смысл, что и must и mustn’t. You must wear a seat belt звучит как обязательное требование, а No smoking или You mustn’t smoke ясно обозначают запрет в общественном месте.
</a:t>
            </a:r>
            <a:endParaRPr lang="en-US" sz="861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и библиотека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экзаменационной аудитории можно увидеть правила вроде You must write in black ink и You mustn’t use a phone. В библиотеке аналогично: You must be quiet, but you don’t have to leave your bag at the entrance.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и отрицательная форма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Needn’t — не требуется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Needn’t показывает, что действие можно не выполнять, хотя оно и не запрещено. Эта форма особенно уместна в письменных сообщениях, объявлениях и официальных пояснениях.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 — по желанию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 тоже выражает отсутствие требования, но звучит более нейтрально и разговорно. Если человек всё же выполнит действие, это будет допустимо и не нарушит правило.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 — обязанность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утвердительной форме must сообщает о необходимости действия. Такая конструкция звучит как чёткое правило, требование или настоятельная рекомендация, которое нельзя игнорировать.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 — запрет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mustn’t не смягчает смысл, а полностью запрещает действие. Именно здесь чаще всего возникает ошибка, когда учащиеся путают запрет с простым отсутствием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силы значения: от запрета к свободе выбора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строже правило: от запрета к обязательности и далее к отсутствию требования.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модальные формы образуют не набор синонимов, а чёткую шкалу смысловой жёсткости.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модальным глаголам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нередко ставят вместо don’t have to, хотя запрет и отсутствие необходимости — разные значения. Если действие разрешено, но не обязательно, mustn’t использовать нельзя.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запретом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must и mustn’t многие по ошибке добавляют to. Эти формы требуют смыслового глагола в базовой форме, поэтому правильный вариант — must go, mustn’t enter.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легко перепутать в объявлениях и бытовых ситуациях. Обе показывают, что действие не требуется, но don’t have to звучит нейтральнее и естественнее в речи.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Needn’t и don’t have to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формы встречаются чаще всего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часто появляется в уставах класса, требованиях к форме, инструкциях по безопасности и формулировках заданий, где нужно подчеркнуть обязательность действия или строгую норму поведения.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have to особенно часто встречается в современных объявлениях, где хотят снять лишнее напряжение: действие разрешено, но не является обязательным и может выполняться по желанию.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сообщения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типичен для табличек, предупреждений и правил поведения: в кабинете, на лестнице, в спортзале или на экзамене он сразу обозначает недопустимость действия.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и предупреждения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Needn’t чаще звучит в более формальных письмах, заметках и объяснениях. Эта форма уместна, когда важно вежливо и точно сообщить, что что-то приносить или делать не требуется.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пояснения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1732"/>
            <a:ext cx="4814700" cy="23577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ситуациям: школа, экзамен, поездка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одна и та же тема меняет смысл в зависимости от ситуации и выбранной модальной формы.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наглядно разделяет обязанность, запрет и необязательность в привычных для школьников контекстах.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школьным ситуациям и учебным примерам.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школьной поездке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отъездом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проверяет список и спокойно напоминает: You must bring your passport. У автобуса сразу уточняет главное правило: You mustn’t be late. Школьники понимают, что речь идёт не о пожелании, а о чётких требованиях перед поездкой.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брать с собой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учеников спрашивает про еду, и учитель отвечает: You don’t have to bring lunch, because it is included. Затем он добавляет: You needn’t worry about the tickets, they are already booked. Волнение исчезает, потому что всё заранее организовано.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смысла в предложении
</a:t>
            </a:r>
            <a:endParaRPr lang="en-US" sz="278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модальной конструкции по типу значения и контексту
</a:t>
            </a:r>
            <a:endParaRPr lang="en-US" sz="17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частотности в учебном английском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учебной практике формы распределяются неравномерно: одни встречаются в правилах чаще, другие — главным образом в письменных пояснениях.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mustn’t заметно доминируют, тогда как needn’t встречается реже; don’t have to удерживает среднюю позицию благодаря разговорной естественности.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как наглядное учебное сравнение частотности употребления.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модальные формы охватывают обязанность, запрет и отсутствие необходимости, поэтому выбор строится не на переводе, а на точном смысловом анализе.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нужно различать по смыслу и контексту.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must, mustn’t, needn’t и don’t have to.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 и тестовым заданиям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определите, что именно выражает предложение: обязательность, запрет или отсутствие требования. Это быстрее, чем пытаться подставить слово по буквальному переводу.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смысл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эти формы запоминаются в заданиях на перевод и пропуски. Проверяйте не отдельное слово, а всю ситуацию: школу, экзамен, поездку или объявление.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Тренируйся на контексте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и don’t have to различаются принципиально: первое означает запрет, второе — отсутствие необходимости. Та же логика помогает разграничить must и needn’t.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близкие формы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rule, necessary, forbidden, allowed, optional и not necessary помогают сузить выбор. Они показывают, идёт ли речь о строгости правила или о свободе действий.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Отслеживай сигнальные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формы — четыре разных смысла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Must, mustn’t, needn’t и don’t have to помогают точно выражать обязанность, запрет и необязательность. Уверенное различение этих форм делает речь грамотной и повышает результат в контрольных и экзаменах.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2026-05-31T16:46:55Z</dcterms:created>
  <dcterms:modified xsi:type="dcterms:W3CDTF">2026-05-31T16:46:55Z</dcterms:modified>
</cp:coreProperties>
</file>