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 современном мире: роль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— ключ к глобальной коммуникации, науке, образованию и бизнесу.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становление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прошёл путь от древнеанглийского через среднеанглийский к современному, развиваясь под влиянием латинского, французского и скандинавских языков. Печатное дело и литература XVI–XVII вв. заложили основы современного стандарта.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 странах с официальным статусом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67 странах английский признан официальным или рабочим языком, включая США, Великобританию и Индию. Такая распространённость усиливает его статус языка международного общения.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английского в международном бизнесе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зависимости от страны, английский часто служит языком деловой коммуникации, обеспечивая общность терминологии и упрощая взаимодействие на глобальном рынке.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как язык образования и науки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английский язык используется в университетах и научных учреждениях, что способствует международному обмену знаниями и студентами.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говорят на английском языке: мир глазами лингвиста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английских вариантов и диалектов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Британский, американский и австралийский английские варианты имеют свои особенности в лексике и произношении, что отражает культурные особенности регионов.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диалекты внутри главных вариантов, например, Cockney в Лондоне или Southern English в США, демонстрируют дальнейшее лингвистическое многообразие.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и индийский варианты включают уникальные слова и акценты, которые формировались под влиянием местных языков и исторических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2021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изучающих английский в XXI веке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доступ к онлайн-курсам способствуют устойчивому росту интереса к английскому по всему миру.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изучающих отражает повышение значимости английского языка в образовании и профессиональной сфере.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современного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SVO и система времён регулируют структуру английских предложений, а использование артиклей отличает его от многих других языков.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гласных звуков и наличие уникальных фонем затрудняют освоение произношения для русскоговорящих, графика основана на латинском алфавите.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изучения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процесса обучения и практики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применение английского языка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академического английского открывает двери в престижные университеты и позволяет участвовать в программах обмена и стажировках.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— язык более 80% научных публикаций, что делает его фундаментом для академической карьеры.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экзамены IELTS, TOEFL и Cambridge оценивают навыки владения языком для учёбы и работы за рубежом.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профессиональным английским увеличивает шансы на успешную карьеру в международных компаниях и организациях.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777071"/>
            <a:ext cx="4534800" cy="328090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TOEFL, IELTS, Cambridge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международных экзаменов по английскому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характеристики TOEFL, IELTS и Cambridge — структуры, баллы и признание.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экзамены проверяют полные языковые навыки и широко признаются на международном уровне.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66" y="1421600"/>
            <a:ext cx="2036992" cy="227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1032" y="1421675"/>
            <a:ext cx="2036992" cy="227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73" y="1421675"/>
            <a:ext cx="2043649" cy="227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1352" y="1421675"/>
            <a:ext cx="2043649" cy="227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15358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агентства мирового уровня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BBC, CNN и The New York Times обеспечивают оперативное информирование на английском, объединяя аудиторию из разных стран благодаря качественной журналистике.
</a:t>
            </a:r>
            <a:endParaRPr lang="en-US" sz="1024" dirty="0"/>
          </a:p>
        </p:txBody>
      </p:sp>
      <p:sp>
        <p:nvSpPr>
          <p:cNvPr id="12" name="Text 2"/>
          <p:cNvSpPr txBox="1"/>
          <p:nvPr/>
        </p:nvSpPr>
        <p:spPr>
          <a:xfrm>
            <a:off x="255653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научные издания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Scientific American и Nature публикуют исследования и популяризацию науки, делая сложные темы доступными большинству читателей.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4697424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онлайн-платформы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TED, Coursera и Khan Academy предлагают курсы, лекции и материалы по многим предметам на английском для всестороннего развития.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838601" y="3763130"/>
            <a:ext cx="192372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социальных сетей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Instagram, Twitter и Reddit служат платформами для общения и обмена информацией на английском среди миллионов пользователей по всему миру.
</a:t>
            </a:r>
            <a:endParaRPr lang="en-US" sz="1204" dirty="0"/>
          </a:p>
        </p:txBody>
      </p:sp>
      <p:sp>
        <p:nvSpPr>
          <p:cNvPr id="15" name="Text 5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англоязычные медиа и образовательные ресурсы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Лингвистические явления современного английского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лексика все больше пронизана влиянием поп-культуры, кино, музыки и технических инноваций, что расширяет словарный запас и изменяет речевые практики.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английский язык активно обогащается неологизмами, в том числе заимствованиями из цифровой среды, такими как «блог», «лайк» и «фейк-ньюс», отражающими новые социальные реалии.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типа ASAP, FYI и LOL широко используются как в переписке, так и в устной речи, значительно упрощая коммуникацию и характерны для сетевого общения.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перевода с английского и межкультурная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важно учитывать идиоматические выражения и культурные особенности, например, «break a leg» означает пожелание удачи, что без контекста может вызвать недопонимание.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нормах вежливости, невербальной коммуникации и стилях общения между культурами часто приводят к трудностям и требует особого внимания при межкультурном взаимодействии.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аудиоматериалов повышает навыки аудирования и позволяет лучше понимать различные акценты и стилевые особенности английской речи.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собственных словарей и ежедневная практика с использованием приложений (Duolingo, Quizlet) помогают систематизировать знания и поддерживать мотивацию.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фильмов и чтение литературы в оригинале стимулирует восприятие языка в естественном контексте и расширяет словарный запас.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в разговорных клубах и общение с носителями языка значительно повышает уровень устной речи и способствует развитию языковой интуиции.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изучения английского языка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образовательных центров, 2023 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применения различных стратегий изучения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комбинированный подход объединяет преимущества различных методов, обеспечивая наилучший прогресс в изучении языка.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взаимодействие с носителями и самостоятельная практика дают синергетический эффект, значительно ускоряя овладение английским.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" y="0"/>
            <a:ext cx="3946196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48625" y="569675"/>
            <a:ext cx="3854400" cy="9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английского языка на русскую культуру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4948625" y="2100460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заимствования широко вошли в профессиональную и бытовую лексику русского языка, меняя обиход и расширяя возможности выражения идей и понятий.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48625" y="3702506"/>
            <a:ext cx="3854400" cy="10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активно использует гибридные фразы и англоязычные культурные элементы, что отражается в музыке, кино и интернет-контенте, способствуя интеграции культурных кодов.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Набоков творил как на русском, так и на английском, что позволило ему достичь широкой международной аудитории и признания.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Писательница Светлана Алексиевич публиковалась и выступала на английском языке, что способствовало её известности и распространению творчества за рубежом.
</a:t>
            </a:r>
            <a:endParaRPr lang="en-US" sz="133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Лауреат Нобелевской премии Константин Новосёлов активно работает в англоязычной академической среде, используя английский как язык коммуникации.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личности, владеющие английским языком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70045"/>
            <a:ext cx="4813500" cy="25695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британским и американским английским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Оксфордский словарь английского языка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различия в словарном запасе, орфографии и грамматике, которые важны для понимания и правильного использования языка в разных странах.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этих различий облегчает коммуникацию и помогает избежать недоразумений среди носителей с разных регионов.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английского языка в цифровую эпоху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и интернет-коммуникации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является основным средством взаимодействия в сфере программирования, включая языки Python и Java, а также в глобальной интернет-коммуникации и социальных сетях.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и стартапы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цифровых продуктов ориентировано на англоязычную аудиторию, что способствует росту международных стартапов и расширяет возможности для инноваций и обмена знаниями.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перспективы распространения английского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Языковой барьер и ограниченные учебные ресурсы остаются основными препятствиями для эффективного освоения английского во многих странах.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расширением образовательных программ и укреплением английского как универсального инструмента межкультурного диалога в глобальном сообществе.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англицизмам в национальных языках проявляется в культурных дискуссиях и требует бережного подхода к интеграции новых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29050" y="1177921"/>
            <a:ext cx="3709200" cy="29376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3925" y="1707700"/>
            <a:ext cx="37092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— ключ к успеху в XXI веке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открывает доступ к знаниям, карьерным возможностям и международному общению, становясь необходимым навыком для успешной реализации в современном мире.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2026-05-07T18:49:16Z</dcterms:created>
  <dcterms:modified xsi:type="dcterms:W3CDTF">2026-05-07T18:49:16Z</dcterms:modified>
</cp:coreProperties>
</file>