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способ описания взаимодействия
</a:t>
            </a:r>
            <a:endParaRPr lang="en-US" sz="285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помогает объяснить, как сила возникает на расстоянии через пространство вокруг источника.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возникла идея поля в физике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идея поля стала ответом на трудность «действия на расстоянии»: как будто бы одно тело мгновенно влияет на другое. Фарадей и Максвелл показали, что пространство вокруг заряда, магнита или массы меняется и это наблюдаемо.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 расстоянии и локальное описание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точке пространства поле имеет определённые свойства, поэтому можно описывать не только величину силы, но и то, как она меняется при переходе между точками.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уровня 10 класса ключевой вывод такой: поле — не абстракция, а реальный физический способ связать источник и наблюдаемое действие на пробное тело.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с прямым мгновенным влиянием двух тел заменяется более точной моделью: источник создаёт поле, а сила проявляется там, где находится второе тело.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изображают поле в пространстве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удобно задавать значениями в каждой точке. Для векторного поля указывают направление и модуль, а для скалярного — число без направления, например температура.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используют линии: электрические линии показывают поле вокруг зарядов, а линии магнитного поля — вокруг проводника с током. Направление линии связывают с направлением действия поля, а густота — с его величиной.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293" y="1595710"/>
            <a:ext cx="3426042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физических полей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полей, различающихся источником и тем, какая величина описывает их действие в пространстве. Тепловое поле часто рассматривают как скалярное распределение температуры.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поля возникают из разных источников и описываются разными параметрами, но все они связывают действие источника с конкретной точкой пространства.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школьного курса физики (раздел о полях и их характеристиках)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показывает, какое действие поле оказывает на единичный пробный объект.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напряжённости в школьном курсе физики
</a:t>
            </a:r>
            <a:endParaRPr lang="en-US" sz="1025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связывает поле с измеряемой силой: для электрического поля E=F/q, для гравитационного g=F/m. Это позволяет сравнивать разные точки поля независимо от выбора пробного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сила с расстоянием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расстояния в 2 раза сила уменьшается в 4 раза, а при увеличении в 3 раза — в 9 раз. Такая зависимость объясняет, почему дальние области кажутся «слабо влияющими».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и электрическое взаимодействия демонстрируют одинаковую общую тенденцию: сила убывает как 1/r². Различия проявляются лишь в природе источника и физических величинах, которые вводятся в формулах.
</a:t>
            </a:r>
            <a:endParaRPr lang="en-US" sz="12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физики: закон обратных квадратов для гравитационного и электрического взаимодействия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суперпозиции полей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области пространства действуют несколько источников, то результирующее поле получается сложением полей от каждого источника по отдельности.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вокруг двух зарядов или нескольких масс картина поля становится более сложной: в одних точках эффекты усиливаются, а в других — частично компенсируются.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Суперпозиция используется не только в задачах по электричеству: аналогичный подход применяют в электротехнике и при описании полей в астрономических 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источника поля к прогнозу движения тела
</a:t>
            </a:r>
            <a:endParaRPr lang="en-US" sz="2924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переход от причины (источник) к измеряемому действию (сила/напряжённость/потенциал) и последующему движению.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поля и их смысл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поля наглядно передают направление вектора поля в каждой точке. Касательная к линии показывает, куда направлено действие поля в данной точке, поэтому их не рисуют «просто для красоты».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линий связывают с величиной поля: чем линии гуще, тем сильнее действие. Для электрического поля линии выходят из положительного заряда и входят в отрицательный, что удобно видеть на примере точечного заряда или диполя.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гравитационного и электрического поля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сопоставления берите одну и ту же геометрию задачи: как ведёт себя поле при смене источника и как различается реакция на экран или проводник.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общую «логическую форму» описания полем, но различает физические свойства: гравитация однозначно притягивает, электричество может и притягивать, и отталкивать.
</a:t>
            </a:r>
            <a:endParaRPr lang="en-US" sz="127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курса физики (без численных экспериментальных данных), актуально на 2026-05-14.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и энергия поля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описывает энергетическое состояние поля в конкретной точке: он показывает, какую энергию может «получить» или «передать» пробное тело при перемещении.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потенциалов связана с работой поля: чем больше разность между точками, тем большую работу совершает поле при переносе заряда или тела.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электрических цепях напряжение фактически равно разности потенциалов на участке: поэтому схемы и расчёты цепей опираются именно на потенциал.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Потенциальная энергия помогает оценивать, сколько работы поле способно совершить и как энергия переходит между формами, задавая направление возможных процессов.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и движение зарядов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токи и движущиеся заряды
</a:t>
            </a:r>
            <a:pPr algn="ctr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возникает вокруг движущихся зарядов и токов в проводниках. В школьных задачах удобно связывать его с тем, что наличие тока приводит к появлению магнитного действия в окружающем пространстве.
</a:t>
            </a:r>
            <a:endParaRPr lang="en-US" sz="1276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направления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Магнитная сила на заряд направлена перпендикулярно скорости частицы. Поэтому магнитное поле чаще меняет траекторию, а не модуль скорости, и это влияет на характер движения.
</a:t>
            </a:r>
            <a:endParaRPr lang="en-US" sz="1364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эффект: управление траекторией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силы скорости объясняет работу устройств, где нужно поворачивать или удерживать движение. На практике это лежит в основе работы электродвигателей, генераторов и измерительных приборов.
</a:t>
            </a:r>
            <a:endParaRPr lang="en-US" sz="123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электричеством через устройства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магнитного поля как «следа» тока помогает соединить теорию и практику. В быту и технике токи создают поле, которое затем воздействует на компоненты устройств и приборов.
</a:t>
            </a:r>
            <a:endParaRPr lang="en-US" sz="12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8345" y="1599680"/>
            <a:ext cx="3000644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основных величин поля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единицы СИ помогают переводить формулы в измеримый смысл и проверять, согласуются ли ответы с физикой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согласованы с идеей «поле как локальное действие»: электричество связано с силой на заряд, гравитация — с ускорением, магнитное поле характеризуется индукцией, потенциал — энергией.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СИ и определения величин, школьный курс физики; актуально на 2026-05-14.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распределение в пространстве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тепловой диаграмме цвет показывает, как меняется величина поля по координатам, поэтому легко увидеть зоны, где «действие» резко возрастает или почти затухает.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 ключевой смысл: поле не однородно, и именно локальные значения определяют силу и последующее движение пробного тела.
</a:t>
            </a:r>
            <a:endParaRPr lang="en-US" sz="133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для школьного понимания неоднородных полей; дата формирования 2026-05-14.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современной физике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физике поле рассматривается как фундаментальное описание: наблюдаемые эффекты связаны не только с частицами, но и с состояниями полей в пространстве.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подходе частицы можно понимать как возбуждения соответствующих полей. Это делает термин «поле» более универсальным, чем в классической механике и электродинамике.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модель описывает взаимодействия через поля, связанные с электромагнитным, слабым и сильным процессами. Тем самым поле становится мостом между макро- и микромиром.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поле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электрических, гравитационных и магнитных задач с проверкой единиц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полей в жизни и технике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Магнитный компас и ориентация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работает благодаря магнитному полю Земли: стрелка устанавливается по направлению магнитного действия. Благодаря этому устройство помогает сохранять направление даже тогда, когда другие ориентиры меняются.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Электросети: передача энергии через поля
</a:t>
            </a:r>
            <a:pPr algn="ctr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электросетях распределение напряжения и токов приводит к созданию электромагнитных полей вокруг проводников. Эти поля помогают описывать, как энергия передаётся и как формируется режим в линиях.
</a:t>
            </a:r>
            <a:endParaRPr lang="en-US" sz="954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двигатели: практическая сила магнитного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Электродвигатели преобразуют электрическую энергию в механическую, используя магнитное взаимодействие токов и полей. В медицине магнитно-резонансная томография опирается на поведение магнитных эффектов в организме для получения изображений.
</a:t>
            </a:r>
            <a:endParaRPr lang="en-US" sz="8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модели и её физический смысл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не просто математическая запись: это физическая модель, которая связывает измеряемые эффекты и энергию. Но корректность зависит от того, какое именно поле и параметры вы рассматриваете.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определить, какие величины измеряются (сила, напряжённость, потенциал), и в какой системе отсчёта выполняются расчёты. Иначе одинаковые формулы могут описывать разные ситуации.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выбрать неверную модель поля или перепутать источник и пробное тело, можно получить неправильные выводы о силе, направлении движения или величине энергии взаимодействия. Ошибка проявляется уже на уровне смыслов.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задачах поле всегда «привязано» к конкретным условиям: тип взаимодействия, геометрия, граничные условия и допущения. Тогда результаты будут не только вычислимые, но и физически осмысленные.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универсальный язык взаимодействий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объединяет разные виды взаимодействий общим способом: распределяет величины в пространстве и задаёт локальное действие на пробное тело. В школьном курсе это ключ к связи силы, энергии и микромира.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2026-05-14T06:40:02Z</dcterms:created>
  <dcterms:modified xsi:type="dcterms:W3CDTF">2026-05-14T06:40:02Z</dcterms:modified>
</cp:coreProperties>
</file>