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факторы: общий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жизнь и развитие организмов в окружающей среде.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изучения экологических влияний в науке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учёные исследуют, как среда влияет на развитие живых существ. Дарвин и Северцов заложили основы понимания, связывая экологию с эволюцией и распространением видов. Сейчас экология помогает охранять природу и изучать влияние среды на биоразнообразие.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факторы: основа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включают такие элементы, как свет, температура и вода. Они контролируют основные условия жизни и влияют на рост и развитие организмов, создавая условия выживания в конкретной среде.
</a:t>
            </a:r>
            <a:endParaRPr lang="en-US" sz="1193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взаимодействия между организмами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влияния живых существ друг на друга: хищничество, конкуренция и взаимовыгодное сосуществование. Они формируют популяции и поддерживают стабильность экосистемы.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воздействия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приводит к изменению среды — загрязнение, вырубка лесов и освоение территорий изменяют естественные условия и влияют на все живое вокруг.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экологических факторов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абиотических факторов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является основным источником энергии для фотосинтеза и устанавливает суточные и сезонные ритмы.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скорость обменных процессов; экстремальные значения ограничивают область обитания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важна как среда обитания и универсальный растворитель, необходимый для жизнедеятельности всех организмов.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 и почвы, влажность и давление создают климатические и почвенные условия, влияющие на жизнеспособность.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света на растительный рост и развитие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световой режим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и продолжительность освещения напрямую влияют на скорость фотосинтеза. Длинный день стимулирует цветение у многих растений, формируя сезонные циклы развития.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растений на недостаток света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света растения удлиняют стебли и осветляют листья, проявляя этиоляцию. Такие изменения снижают фотосинтетическую активность и уменьшают урожайность.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зависимость холоднокровных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Холоднокровные животные полностью подчинены температуре окружающей среды, которая регулирует их активность и обмен веществ. В холодных условиях их жизнедеятельность замедляется.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ограничения у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прекращают рост при отрицательных или слишком высоких температурах. Диапазон от 0 до 40°C — оптимальный предел для большинства культурных и дикорастущих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Температурное влияние на живые организмы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как экологического фактора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основную часть массы живых организмов и является необходимым компонентом для обмена веществ.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 вызывает развитие специальных адаптаций, обеспечивающих выживание в сухих условиях.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регулируются солёностью, уровнем кислорода и температурой, определяющими состав обитателей.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97249"/>
            <a:ext cx="3887700" cy="21439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наземной и водной среды обитания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физические параметры, влияющие на живые организмы в разных средах.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условия существенно влияют на строение и поведение организмов по средам обитания.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школьных учебников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биотических взаимодействий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охотятся и питаются другими видами, что регулирует численность популяций и поддерживает экологическое равновесие.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организм живёт за счёт другого, снижая его жизнеспособность и вызывая изменения в экосистеме.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борются за ограниченные ресурсы, что влияет на численность и местообитания видов.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жизнь различных организмов, приносящая взаимную пользу и часто обеспечивающая выживание в сложных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симбиотических отношений в природе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Опыление: взаимовыгодное сотрудничество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получают нектар, а растения — перенос пыльцы для размножения. Этот процесс обеспечивает плодоношение и поддержание биоразнообразия.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бактерии у копытных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помогают переваривать сложные растительные волокна, получая взамен питание и среду обитания, что улучшает здоровье животных.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слияние гриба и водоросли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Водоросль производит питательные вещества фотосинтезом, а гриб обеспечивает влагу и защиту от высыхания, создавая устойчивый организм.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конкуренции на популяции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видами за ограниченные ресурсы, такие как пища и место обитания, резко сдерживает рост численности отдельных популяций в одинаковой экологической нише.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два вида воробьиных птиц конкурируют за одинаковые семена, что со временем приводит к вытеснению одного вида или изменению его поведения ради выживания.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популяций при влиянии паразитов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клещей ослабляет здоровье буйволов, снижая их способность к размножению и выживанию в стрессовых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Паразитарное давление напрямую связано с сокращением популяций хозяев из-за ослабления иммунитета и ухудшения физического состояния животных.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африканской экологии, 2022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факторы: роль человека в экологии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промышленными и бытовыми отходами приводит к ухудшению качества воздуха, почвы и воды, что отрицательно сказывается на жизни всех организмов.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расширение городов уменьшают природные местообитания, вызывая сокращение численности и исчезновение многих видов растений и животных.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сельское хозяйство меняет структуру почв, загрязняет водоёмы пестицидами и удобрениями, что влияет на биоразнообразие в экосистемах.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и охрана окружающей среды необходимы для сохранения биоразнообразия и предотвращения необратимых экологических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выбросы и загрязнение воздуха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выделяют в атмосферу оксиды углерода и азота, а также пары бензина. Эти вещества ухудшают качество воздуха, способствуют образованию смога и вызывают заболевания дыхательных путей.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и тяжёлые металлы
</a:t>
            </a:r>
            <a:pPr algn="ctr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выбрасывают в атмосферу и почву опасные соединения серы и тяжёлые металлы. Эти загрязнители приводят к кислотным дождям и накапливанию токсичных веществ в экосистемах.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в сельском хозяйстве и их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Используемые в аграрном секторе пестициды попадают в почву и водоёмы, концентрируясь в растениях и животных, что нарушает природный баланс и здоровье живых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загрязняющие вещества и их источники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углекислого газа в атмосфере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концентрации CO2 связывается с массовым использованием ископаемого топлива и сокращением лесных массивов, угнетающих природный углеродный цикл.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CO2 способствует парниковому эффекту, изменяя климат и вызывая экстремальные явления в глобальном масштабе.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агентство по атмосфере, 2023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 к экологическим факторам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 включают защитные структуры и особенности, например, плотную кожу верблюда, помогающую сохранять влагу в пустыне.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приспособления, такие как жабры у рыб, обеспечивают оптимальное дыхание и обмен веществ в конкретных условиях среды.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 проявляются в миграциях птиц и других животных, что помогает избежать неблагоприятных периодов и сохранить популяции.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 условиям среды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и запас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алоэ накапливают воду в утолщённых листьях и стеблях, что позволяет переносить долгие периоды засухи в пустынных условиях.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 и защита от испарения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Еловые и сосновые леса характеризуются игольчатыми листьями, значительно уменьшающими потерю влаги, что особенно важно в холодных и засушливых районах.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 пустынных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пустыни развивают длительные и мощные корни, достигающие глубинных водоносных слоёв, обеспечивая себя необходимой влагой при дефиците осадков.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экологических факторов в формировании экосистем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абиотических параметров, таких как климат и почвах, определяет разнообразие и распределение видов в лесных и степных экосистемах.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взаимодействия между организмами влияют на структуру сообществ и обеспечивают устойчивость экосистемы к изменениям.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может нарушать природные процессы, приводя к разложению экосистем и снижению их продуктивности.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и профилактика болезней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атмосфера с низким уровнем загрязнений способствует снижению риска респираторных и аллергических заболеваний у населения.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водных ресурсов в поддержании здоровья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питьевой воды влияет на иммунитет и предотвращение инфекционных болезней, поэтому сохранение чистых водоёмов жизненно важно.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насаждения и психологический комфорт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парков и лесов в городах улучшает микроклимат, снижает стресс и способствует общему укреплению физического и ментального здоровья.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экологических факторов на здоровье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 устойчивое развитие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воздействия экологических факторов помогает сохранять природу, улучшать качество жизни и формировать ответственное отношение к окружающей среде ради будущих поколений.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2026-05-09T07:57:03Z</dcterms:created>
  <dcterms:modified xsi:type="dcterms:W3CDTF">2026-05-09T07:57:03Z</dcterms:modified>
</cp:coreProperties>
</file>