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темы, идеи и образы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раскрывает внутренний мир человека через слово.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особенно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сосредоточена на личном переживании, поэтому в нескольких строках может соединять чувство, эпоху и вечные вопросы. Именно эта сжатость делает её особенно выразительной и значимой для школьного анализа.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мотив: три уровня смысла лирического произведения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какие явления и переживания находятся в центре стихотворения: любовь, природа, родина, время или одиночество.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выражает авторское отношение к изображённому и помогает понять, к какому выводу подводит текст.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повторяет важный смысловой акцент и связывает образы между собой, усиливая общую композицию и эмоциональный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вопросы и образы чаще всего связаны с разными темами лирики.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обычно объединяет несколько устойчивых образов, а повторяющиеся детали помогают быстро распознать смысловой центр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литературы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и их типичные смысловые поля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Переживание встречи и разлуки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передаёт не только радость близости, но и боль разлуки, ревность, надежду и внутреннюю неуверенность. Часто это чувство выражено через обращение и эмоциональный повтор.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чувства, конфликт и образный строй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ожидания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образный строй строится на контрастах света и тьмы, тепла и холода, присутствия и отсутствия. Письмо, окно, пустая скамья или дорога становятся знаками ожидания и воспоминания.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как форма выражения внутреннего состояния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лирике передаёт не только вид природы, но и настроение героя. Природная картина становится способом показать тревогу, надежду, спокойствие или внутреннее одиночество.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обычно связана с обновлением, пробуждением и ожиданием перемен. Лето передаёт полноту жизни и ощущение завершённости, когда мир кажется особенно ярким и цельным.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лирике часто вызывает размышления о времени, увядании и памяти. Зима подчёркивает тишину, сосредоточенность, отстранённость и состояние внутренней замкнутости.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Олицетворение, эпитеты и сравнения создают ощущение живого диалога с природой. Благодаря этим средствам пейзаж приобретает человеческие черты и становится психологически значимым.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тематические доминанты лирики в школьном анализе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особенно важно различать не только тему, но и её эмоциональную окраску, потому что одна и та же тема в разных стихах раскрывается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любви и природы отражает их универсальность, а философская и гражданская проблематика расширяют анализ до общих вопросов человека 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школьного анализа лирики; дата не требуется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патриотическая лирика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лирика обращается к свободе, справедливости, долгу, ответственности и исторической памяти. В ней личное чувство часто соединяется с общественной позицией и нравственной оценкой происходящего.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лирика выражает любовь к родной земле, языку, культуре, народу и историческому пути страны. Её эмоциональная сила строится на ощущении принадлежности и духовной связи с Отечеством.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видеть не только патетику, но и конкретный исторический контекст. Именно он помогает понять, к какому событию, спору или общественной ситуации обращён текст.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текстов характерны высокая интонация, риторические вопросы, восклицания и призывные обращения. Язык становится более торжественным и насыщенным общественно значимыми понятиями.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философской лирики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 обращается к смыслу жизни, смерти, судьбе и месту человека в мире. Она заставляет читателя размышлять не о событии, а о глубинной основе существования.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стихах время воспринимается как сила, меняющая человека и мир. Образы часов, осени, сумерек и следа подчёркивают быстротечность жизни и хрупкость памяти.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философской лирике обозначает движение через выбор, испытание и поиск смысла. Она соединяет внешний путь и внутреннее становление личности.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личного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чувство в философском стихотворении перерастает в общий вывод. Поэтому текст оказывается значимым для читателя любого возраста и поколения.
</a:t>
            </a:r>
            <a:endParaRPr lang="en-US" sz="12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говорящего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тот, чьим голосом звучит стихотворение. Он не обязан совпадать с биографическим автором, но именно через него передаются мысли, чувства и оценка мира.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как носитель переживания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внутренний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проявляется в интонации, выборе слов, паузах и образах. Человек у окна, отражение в стекле или силуэт на дороге помогают увидеть одиночество, сомнение или внутреннюю гармонию.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лирического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названия и контекста к теме, образам, форме и авторской позиции.
</a:t>
            </a:r>
            <a:endParaRPr lang="en-US" sz="27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лирике: предметный смысл и символическое значение
</a:t>
            </a:r>
            <a:endParaRPr lang="en-US" sz="2086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образ всегда двоится: он остаётся конкретной деталью и одновременно открывает более широкий смысл, который читатель считывает через контекст и настроение стихотворения.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может стать символом целого состояния: птица — свободы, дорога — жизненного пути, свеча — памяти или надежды, а окно — границы между внутренним и внешним миром.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образ делает переживание ёмким и точным: поэт показывает сложное чувство не через объяснение, а через один выразительный предмет, который запоминается и работает на весь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формирующие лирическое значение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метафоры и сравнения создают зримость и эмоциональную насыщенность, помогая передать не только предмет, но и отношение к нему.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оживляет природу и вещи, а анафора, инверсия и повторы усиливают ритм, напряжение и внутреннюю выразительность 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 делают стих звучащим: повтор согласных или гласных может передавать тревогу, плавность, торжественность или нежность.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художественные средства важны не сами по себе, а как часть единой интонации: именно они превращают мысль в эмоционально ощутимый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лирики и устойчивые образы-символы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повторяющиеся образы помогают увидеть, как одно и то же слово в разных стихах меняет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образ становится смысловым центром, но его значение определяется темой, интонацией и авторским контекстом; один символ может работать по-разному.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анализа лирики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интонация как смысловые ориентиры
</a:t>
            </a:r>
            <a:endParaRPr lang="en-US" sz="2565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задаёт эмоциональный тон стихотворения: оно может быть радостным, тревожным, торжественным, печальным или созерцательным, и именно это определяет первое впечатление читателя.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складывается из ритма, пауз, знаков препинания, повторов и лексики; она показывает, как именно говорит лирический герой и с какой силой звучит его чувство.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не подменять настроение пересказом: нужно объяснить, какие языковые и композиционные детали создают это эмоциональное состояние и зачем оно автору.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сходной теме два текста могут восприниматься по-разному, если в одном преобладает исповедальность, а в другом — сдержанность или внутренний протест.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времени, памяти и дороги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часы на полке
</a:t>
            </a:r>
            <a:pPr algn="ctr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давно идут своим ходом, но комната остаётся почти безмолвной. В их тихом тиканье слышится не только настоящее, но и всё, что уже ушло: лица, разговоры, несбывшиеся обещания.
</a:t>
            </a:r>
            <a:endParaRPr lang="en-US" sz="1232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дорога за городом
</a:t>
            </a:r>
            <a:pPr algn="ctr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лежит на обочине, а дорога уводит взгляд вперёд, туда, где ничего нельзя вернуть. В этом пространстве особенно заметно, как память соединяет вчерашний день с сегодняшним ожиданием.
</a:t>
            </a:r>
            <a:endParaRPr lang="en-US" sz="1271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у сумеречного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кружатся у земли, и кажется, что само время становится видимым. За стеклом меркнет свет, а в этой хрупкой тишине простые предметы превращаются в знаки невозвратности мгновения.
</a:t>
            </a:r>
            <a:endParaRPr lang="en-US" sz="11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элементов лирического 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не соперничают между собой: каждый элемент работает только вместе с другими и раскрывается в общем художественном строе.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лирики рождается из взаимодействия уровней текста, а не из одного приёма; именно их согласованность создаёт цельное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анализа лирического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темы в разных исторических эпохах
</a:t>
            </a:r>
            <a:endParaRPr lang="en-US" sz="2726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гражданские мотивы, высокий стиль и жанровая строгость. Лирика часто обращается к долгу, государству и торжественному утверждению нравственных ценностей.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становится психологически точнее и конкретнее. Автор внимательнее показывает повседневные чувства, социальный опыт и скрытые движения души.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Центральными становятся одиночество, мечта, свобода и конфликт личности с миром. Поэзия сосредотачивается на внутреннем переживании и исключительности героя.
</a:t>
            </a:r>
            <a:endParaRPr lang="en-US" sz="1314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Усиливаются символика, музыкальность слова, философская глубина и поиски новых форм. Темы времени, памяти и мира раскрываются особенно многозначно.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умения особенно развивает внимательное чтение лирики: анализ темы, образа и авторской позиции.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опоры помогают уверенно отвечать на уроках, писать сочинения и понимать скрытый смысл стихотворения без поверхностного пересказа.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школьного курса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язык чувства, смысла и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особенно выразительна потому, что соединяет тему, идею, образ, мотив, настроение и интонацию в одном цельном переживании. Именно это делает её близкой читателю и философски значимой.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2026-05-23T22:00:33Z</dcterms:created>
  <dcterms:modified xsi:type="dcterms:W3CDTF">2026-05-23T22:00:33Z</dcterms:modified>
</cp:coreProperties>
</file>