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СУБД Access: как устроена работа с данными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организует данные через таблицы, ключи, связи, запросы, формы и отчёты — от структуры до результата.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школьнику понимать Access и базы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помогает увидеть, как сведения становятся системой: без повторов, с быстрым поиском и объединением из разных таблиц. На практике это важно для библиотек, учёта кабинетов, участников мероприятий, оценок и олимпиад.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Реляционная модель как основа Access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базе Access данные хранятся в таблицах, и каждая таблица отвечает за один тип объектов: например, ученики или книги. Запись в таблице — это один объект в данных.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столбец — поле — хранит отдельный признак объекта: фамилию, дату рождения, класс или инвентарный номер. Такое деление делает структуру понятной и удобной для поиска.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разнесены по таблицам, уменьшаются дубли и риск несогласованных изменений. Это особенно заметно, когда объём информации растёт и становится важной единая логика хранения.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Хранилище и обработка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Таблицы удерживают данные в структурированном виде. Запросы выбирают, фильтруют и преобразуют данные, подготавливая их для дальнейшей работы с информацией. Благодаря этому «сырые» сведения превращаются в нужные ответы.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объекты базы данных Access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Интерфейс, вывод и автоматизация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делают ввод и редактирование удобными и снижают вероятность ошибок. Отчёты обеспечивают печатный и аналитический вид. Макросы и модули помогают автоматизировать повторяющиеся действия и расширять возможности системы.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данных в базе Access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→ связи → обработка → ввод/изменение → готовый результат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1992798"/>
            <a:ext cx="4022400" cy="22064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определяют, как записи одной таблицы соотносятся с записями другой. Понимание каркаса связей необходимо, чтобы правильно проектировать структуру и избегать логических ошибок.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Access связь многие-ко-многим не реализуют «напрямую»: её раскрывает промежуточная таблица, которая хранит пары и обеспечивает целостность.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реляционной модели в Access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связей между таблицами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ключей в надёжности базы данных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Ключи и ограничения работают как «правила дорожного движения»: они не позволяют появляться невалидным записям и поддерживают согласованность данных при росте базы.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объект имеет корректный идентификатор и установлены правильные связи, база становится предсказуемой для запросов, форм и отчётов.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принципов ключей и ограничений в реляционных СУБД (в применении к Access)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ключ, внешний ключ и индекс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ключ однозначно идентифицирует каждую запись и не допускает повторов. Благодаря этому система понимает, «какой именно объект» изменился или выбирается, и данные остаются точными.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ключ хранит значение, связанное с ключом другой таблицы. Он делает объединение данных логичным: запросы и отчёты могут собирать информацию из разных источников в одну картину.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ускоряет поиск по часто используемым полям, но может увеличить размер файла и замедлить массовые обновления. В Access ключевые решения обычно принимают при проектировании, чтобы не перестраивать структуру позже.
</a:t>
            </a:r>
            <a:endParaRPr lang="en-US" sz="138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 — это приведение структуры к такому виду, где снижаются дубли и ошибки при обновлении. В первой нормальной форме значения в ячейках должны быть неделимыми, то есть атомарными, чтобы данные не смешивались в одном поле.
</a:t>
            </a:r>
            <a:endParaRPr lang="en-US" sz="1491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нормальная форма устраняет частичные зависимости от составного ключа, а третья — зависимости неключевых полей друг от друга. В школьных базах это видно в справочниках: классов, предметов, учителей и учеников, где сущности разделены осмысленно.
</a:t>
            </a:r>
            <a:endParaRPr lang="en-US" sz="1408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 данных и борьба с повторениями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6837" y="1090878"/>
            <a:ext cx="171478" cy="1714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48715" y="3096535"/>
            <a:ext cx="128609" cy="17147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01780" y="3096535"/>
            <a:ext cx="171478" cy="171478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Запросы как главный инструмент обработки данных
</a:t>
            </a:r>
            <a:endParaRPr lang="en-US" sz="2521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по условиям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выбирает записи по заданным правилам: фильтрует, сортирует и группирует данные. Это позволяет находить нужных людей, события или оценки по нескольким признакам сразу.
</a:t>
            </a:r>
            <a:endParaRPr lang="en-US" sz="1299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и итоги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Запросы умеют считать: суммировать, находить среднее, количество и другие значения. Так «сырой журнал» превращается в понятную статистику успеваемости или участия.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таблиц
</a:t>
            </a:r>
            <a:pPr algn="l" indent="0" marL="0">
              <a:lnSpc>
                <a:spcPct val="100000"/>
              </a:lnSpc>
              <a:buNone/>
            </a:pPr>
            <a:r>
              <a:rPr lang="en-US" sz="6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может работать сразу с несколькими таблицами, например сопоставлять учеников и их оценки. Благодаря связям результаты получаются согласованными и не зависят от ручного копирования данных.
</a:t>
            </a:r>
            <a:endParaRPr lang="en-US" sz="1179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форм и отчётов
</a:t>
            </a:r>
            <a:pPr algn="l" indent="0" marL="0">
              <a:lnSpc>
                <a:spcPct val="100000"/>
              </a:lnSpc>
              <a:buNone/>
            </a:pPr>
            <a:r>
              <a:rPr lang="en-US" sz="68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формы и отчёты используют запрос как источник данных. Тогда логика обработки сосредоточена в одном месте: изменение запроса автоматически влияет на вывод и делает систему стабильнее.
</a:t>
            </a:r>
            <a:endParaRPr lang="en-US" sz="116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запросов в Access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запроса отвечает за свой «шаг» обработки: от отбора данных до изменения записей и подготовки результата для анализа.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запросов помогает не просто смотреть данные, а управлять ими: выбирать, считать, объединять, а также обновлять и переносить значения.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логики типов запросов в Microsoft Access; дата: 2026-05-12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7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как удобный способ ввода информации
</a:t>
            </a:r>
            <a:endParaRPr lang="en-US" sz="2677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отделяет пользователя от структуры таблицы и снижает вероятность ошибок при вводе. Поля появляются в нужной последовательности, а лишние детали остаются скрыты в базе.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форме используют текстовые поля, списки, переключатели, кнопки и подформы. Элементы интерфейса помогают вводить данные корректного типа и в понятном формате.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удобно вводить связанные сведения: например, «заказ и его позиции» или «ученики и их кружки». Форма подсказывает, куда относится каждая запись, и поддерживает целостность структуры.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в базе много полей и связей, формы делают работу простой. Они позволяют сосредоточиться на задаче, а не на том, как устроены таблицы внутри файла.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Отчёты: готовый вид данных для печати и анализа
</a:t>
            </a:r>
            <a:endParaRPr lang="en-US" sz="2527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Ведомость, которую приятно сдавать
</a:t>
            </a:r>
            <a:pPr algn="ctr" indent="0" marL="0">
              <a:lnSpc>
                <a:spcPct val="100000"/>
              </a:lnSpc>
              <a:buNone/>
            </a:pPr>
            <a:r>
              <a:rPr lang="en-US" sz="44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8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 собирает данные в аккуратные колонки и строки, добавляя заголовки и подписи. Он нужен, когда результат должен выглядеть одинаково для всех: например, ведомости успеваемости или списки участников мероприятий. Редактирование данных обычно не является его задачей.
</a:t>
            </a:r>
            <a:endParaRPr lang="en-US" sz="102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с итогами внизу
</a:t>
            </a:r>
            <a:pPr algn="ctr" indent="0" marL="0">
              <a:lnSpc>
                <a:spcPct val="100000"/>
              </a:lnSpc>
              <a:buNone/>
            </a:pPr>
            <a:r>
              <a:rPr lang="en-US" sz="46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отчёт не ограничивается таблицей: он показывает итоги по группам и общий результат. Подвал с суммами и вычислениями помогает быстро проверить правильность данных и сделать выводы. Такие документы удобно и распечатывать, и сохранять для анализа.
</a:t>
            </a:r>
            <a:endParaRPr lang="en-US" sz="1076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Разделы, которые «держат порядок»
</a:t>
            </a:r>
            <a:pPr algn="ctr" indent="0" marL="0">
              <a:lnSpc>
                <a:spcPct val="100000"/>
              </a:lnSpc>
              <a:buNone/>
            </a:pPr>
            <a:r>
              <a:rPr lang="en-US" sz="41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32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структурируют информацию: выделяют секции, группируют записи и добавляют поля вычислений. Благодаря этому материалы проще воспринимать даже при большом объёме данных. В отличие от форм, отчёт создаёт именно читабельное представление для документа, а не экранный ввод.
</a:t>
            </a:r>
            <a:endParaRPr lang="en-US" sz="97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данных при вводе в Access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контроля значения перед сохранением записи: от типа и формата до проверки связи и уникальности.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данных и каскадные действия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Ссылочная целостность запрещает «сиротские» записи: нельзя создать элемент в дочерней таблице без соответствующей записи в родительской. Так база сохраняет логические отношения между сущностями.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Каскадное обновление автоматически меняет связанные значения ключей, если основной ключ в родительской записи был изменён. Это снижает риск расхождений при корректировке структуры и справочников.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Каскадное удаление удаляет зависимые записи вместе с основной. Механизм полезен для чистоты данных, но требует внимательной настройки, чтобы не потерять важные сведения.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081027"/>
            <a:ext cx="4336500" cy="27616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проектировании базы Access
</a:t>
            </a:r>
            <a:endParaRPr lang="en-US" sz="2543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проектных промахов и их последствия: ошибки проектирования отражаются не только в таблицах, но и в запросах, формах и отчётах.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риски связаны с нарушением уникальности, дублированием и некорректной моделью связей. Их проще предотвратить на этапе проектирования, чем исправлять позже.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9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типовых ошибок проектирования логики реляционных баз данных в Microsoft Access; дата: 2026-05-12
</a:t>
            </a:r>
            <a:endParaRPr lang="en-US" sz="122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база данных от идеи до готового проекта
</a:t>
            </a:r>
            <a:endParaRPr lang="en-US" sz="2308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учебных проектах стоит заранее проверить, какие сведения повторяются, а какие должны жить в разных таблицах. Это ускоряет настройку связей.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показывает: сначала создают структуру, затем — способы работы с данными. Такой подход уменьшает переделки и делает логику базы устойчивой.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методика разработки баз данных в логике реляционной модели; дата: 2026-05-12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875276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17638" y="1904976"/>
            <a:ext cx="343500" cy="27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0900" y="1875276"/>
            <a:ext cx="292425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96338" y="1875276"/>
            <a:ext cx="25065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782188" y="1904976"/>
            <a:ext cx="343500" cy="2748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92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применения Access в школьной практике
</a:t>
            </a:r>
            <a:endParaRPr lang="en-US" sz="2592" dirty="0"/>
          </a:p>
        </p:txBody>
      </p:sp>
      <p:sp>
        <p:nvSpPr>
          <p:cNvPr id="15" name="Text 2"/>
          <p:cNvSpPr txBox="1"/>
          <p:nvPr/>
        </p:nvSpPr>
        <p:spPr>
          <a:xfrm>
            <a:off x="5096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школьной библиотеки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связать книги, читателей и выдачи так, чтобы список формировался по запросу. Сортировка по авторам и предметам помогает быстро находить нужное, а отчёты удобны для подведения итогов.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97415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База олимпиад и результатов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 заданиях, участниках и результатах легче поддерживать, если они разложены по таблицам. Затем запросы объединяют сведения и строят сводки для анализа успеваемости и динамики.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224187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участников мероприятий
</a:t>
            </a:r>
            <a:pPr algn="l" indent="0" marL="0">
              <a:lnSpc>
                <a:spcPct val="100000"/>
              </a:lnSpc>
              <a:buNone/>
            </a:pPr>
            <a:r>
              <a:rPr lang="en-US" sz="38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кружков, конкурсов и олимпиад удобно хранить состав групп и статусы участия. Параметрический запрос помогает выбрать нужное мероприятие, а итоговый — посчитать количество участников по классам.
</a:t>
            </a:r>
            <a:endParaRPr lang="en-US" sz="1140" dirty="0"/>
          </a:p>
        </p:txBody>
      </p:sp>
      <p:sp>
        <p:nvSpPr>
          <p:cNvPr id="18" name="Text 5"/>
          <p:cNvSpPr txBox="1"/>
          <p:nvPr/>
        </p:nvSpPr>
        <p:spPr>
          <a:xfrm>
            <a:off x="5706425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Инвентаризация кабинетов
</a:t>
            </a:r>
            <a:pPr algn="l" indent="0" marL="0">
              <a:lnSpc>
                <a:spcPct val="100000"/>
              </a:lnSpc>
              <a:buNone/>
            </a:pPr>
            <a:r>
              <a:rPr lang="en-US" sz="38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учёте оборудования важны точные идентификаторы и связи со справочниками. Формы упрощают внесение данных, а отчёты показывают ведомости для проверки наличия и распределения инвентаря.
</a:t>
            </a:r>
            <a:endParaRPr lang="en-US" sz="1155" dirty="0"/>
          </a:p>
        </p:txBody>
      </p:sp>
      <p:sp>
        <p:nvSpPr>
          <p:cNvPr id="19" name="Text 6"/>
          <p:cNvSpPr txBox="1"/>
          <p:nvPr/>
        </p:nvSpPr>
        <p:spPr>
          <a:xfrm>
            <a:off x="7438700" y="2404126"/>
            <a:ext cx="1373400" cy="181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Учёт спортивного инвентаря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«спорт-объект — место хранения — ответственное лицо» помогает избегать путаницы. Запросы отбирают нужные позиции, а формы уменьшают ошибки при вводе характеристик и дат.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Access быстро стартует благодаря наглядным формам и встроенным инструментам отчётности. Он подходит для учебных проектов и небольших организаций: данные удобно вводить, искать и структурировать.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при большом числе пользователей и сложной сетевой работе серверные СУБД обычно оказываются надёжнее. Файл чувствителен к ошибкам проектирования, поэтому важны правильные поля, связи и ключи.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Access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логики Access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Access опирается на таблицы, связи и ключи, а обработка выполняется через запросы, формы и отчёты. Качество результата определяется тем, как вы спроектировали поля и целостность данных.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2026-05-12T15:22:46Z</dcterms:created>
  <dcterms:modified xsi:type="dcterms:W3CDTF">2026-05-12T15:22:46Z</dcterms:modified>
</cp:coreProperties>
</file>