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Continuous: две настоящие формы в английском языке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настоящее время?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английском два настоящих времени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одна форма не подходит для всех значений настоящего времени. Present Simple говорит о привычках, фактах и расписании, а Present Continuous — о действии сейчас или временной ситуации. Выбор зависит от смысла, слов-подсказок и формы глагола.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256056"/>
            <a:ext cx="4417500" cy="2052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сравнение двух времён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значения Present Simple и Present Continuous на типичных примерах.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 зависит не от русского перевода, а от того, что именно сообщает предложение: регулярность, факт или процесс.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Present Simple и Present Continuous в школьной грамматике английского языка
</a:t>
            </a:r>
            <a:endParaRPr lang="en-US" sz="9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Present Simple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то, что происходит регулярно: привычки, распорядок дня и повторяющиеся действия. Поэтому подходят примеры вроде I go to school every day или We play football on Fridays.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используют и тогда, когда речь идёт о фиксированном расписании: The lesson starts at 9 o'clock. Так говорят о поездах, уроках, автобусах и других заранее известных событиях.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план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 для правил и научных фактов, которые не зависят от момента речи. Например: Water boils at 100°C. Такие предложения сообщают постоянную истину, а не временное действие.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факты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помогают наречия и выражения: always, usually, often, sometimes, every day, on Mondays. Они подсказывают, что действие повторяется, а не происходит прямо сейчас.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 в предложении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форму по смыслу, словам-подсказкам и грамматике.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действие в процессе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описывает действие, которое происходит сейчас, или временную ситуацию. Это форма для процесса, который длится в момент речи или в ограниченный период времени.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время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предложения вроде I am doing my homework now, They are playing in the yard и She is staying with her grandmother this week. Они показывают действие в процессе или временное состояние.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проста: am/is/are + глагол с окончанием -ing. Важно не забывать вспомогательный глагол, потому что без него предложение теряет форму Present Continuous.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двух времён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быстро определить, какое время нужно в предложении, даже если перевод кажется похожим.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частоты поддерживают Present Simple, а слова момента речи чаще ведут к Present Continuous.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Present Simple и Present Continuous в школьной грамматике английского языка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в Present Simple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этими подлежащими используется основная форма глагола: I play, you read, we go, they study. Форма остаётся простой и не меняется по лицу, кроме третьего лица единственного числа.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I, you, we, they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 — he, she или it, к глаголу добавляют -s или -es: he plays, she watches, it goes. Именно эта часть чаще всего вызывает ошибки у учеников.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he, she, it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предложениях это выглядит так: My brother plays football. Anna studies English. The bus stops near the school. Такие фразы помогают увидеть форму в реальном контексте.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школы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в Present Continuous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строится по схеме am/is/are + V-ing. Эта формула показывает действие в процессе, поэтому важно сначала выбрать нужную форму to be, а затем добавить смысловой глагол.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глаголов перед окончанием -ing меняется написание. Например: run — running, swim — swimming. Часто удваивается конечная согласная после краткого гласного, чтобы сохранить звучание слова.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 — пропуск am/is/are. Нельзя писать I reading или She listening. Правильно: I am reading, She is listening to the teacher, We are working in groups.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256056"/>
            <a:ext cx="4417500" cy="2052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 в двух временах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строятся отрицательные и вопросительные предложения в обоих временах.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нужен вспомогательный do/does, а в Present Continuous — формы am/is/are. Это помогает быстро строить правильные вопросы и отрицания.
</a:t>
            </a:r>
            <a:endParaRPr lang="en-US" sz="136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отрицательных и вопросительных предложений в Present Simple и Present Continuous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встречаются с Present Simple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порядок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школьных уроках, кружках или движении транспорта по расписанию, обычно используют Present Simple. Эта форма подчёркивает фиксированный порядок событий, например начало урока или отправление автобуса.
</a:t>
            </a:r>
            <a:endParaRPr lang="en-US" sz="107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частотности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often, usually, sometimes, rarely и never показывают, что действие повторяется регулярно. Они помогают понять: речь идёт о привычке, а не о событии, которое происходит прямо сейчас.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момент, а повтор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слово-подсказка не указывает на действие сейчас, а описывает обычную картину, выбирают Present Simple. В школьных заданиях это помогает отличить привычку от временного процесса.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выражения времени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every morning, every week, once a week, on Fridays и at weekends часто сопровождают Present Simple. Такие подсказки говорят о распорядке, повторе и привычных действиях в определённые дни.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встречаются с Present Continuous
</a:t>
            </a:r>
            <a:endParaRPr lang="en-US" sz="2336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лежит телефон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Учениk быстро смотрит на экран: he is texting now. Такие слова, как now и right now, сразу показывают, что действие происходит в этот момент. В рассказе это часто сопровождается картинкой телефона или человека, который отвечает на сообщение.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работает над заданиями, потому что this week they are preparing for the test. Слова today и this week помогают увидеть не только настоящий момент, но и ограниченный период времени, когда процесс ещё продолжается.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уроке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уже написано задание, а ученик в тетради дописывает ответ. If he is working at the moment, значит действие идёт сейчас. Для иллюстрации подходят часы, учебник или ребёнок, который сосредоточенно выполняет упражнение.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 и формы, которые обычно не ставятся в Continuous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и знание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know, understand и believe обычно не описывают действие в процессе. Они показывают состояние ума, поэтому чаще используются в Present Simple: I know the answer.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желания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like, love, want и need обозначают чувства, предпочтения и потребности. В таких случаях естественнее сказать She likes music или We want help, а не использовать Continuous.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и исключение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в значении «иметь» тоже обычно стоит в Present Simple: I have a bike. Ошибки вроде I am knowing или She is liking звучат неправильно и лучше избегать их.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 и правильные варианты. Они помогают увидеть, что нужно проверять не перевод слова, а форму глагола и выбор времени.
</a:t>
            </a:r>
            <a:endParaRPr lang="en-US" sz="1484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ошибаются в форме сказуемого. Если проверить подлежащее, слово-подсказку и вспомогательный глагол, большинство неточностей легко исправить.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по теме Present Simple и Present Continuous в заданиях 6 класса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выбора Present Simple или Present Continuous и построения вопроса.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в английском меняет смысл, если выбрать другую форму. Это особенно важно в школьных примерах, где различие между обычным действием и действием сейчас видно сразу.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настоящего времени помогают по-разному передать привычку и действие в процессе.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различий между Present Simple и Present Continuous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смысловым признакам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формы не конкурируют, а распределяют значения. Одна удобна для привычек и фактов, другая — для текущего действия и временной ситуации.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связан с повтором, выбирают Present Simple; если с процессом сейчас, выбирают Present Continuous.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смысловых признаков Present Simple и Present Continuous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из школьной жизни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usually walk to school, but today I am taking the bus. Первая часть показывает привычку, а вторая — изменение именно на сегодня. Такой контраст легко узнать в повседневной ситуации.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studies English every day, and now she is writing a test. Здесь Present Simple описывает регулярную учёбу, а Present Continuous показывает действие, которое происходит во время урока прямо сейчас.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английского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have PE on Tuesdays, but this week we are having an extra lesson. Расписание остаётся привычным, но на этой неделе есть временное изменение. Именно так в речи появляется Present Continuous.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урок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разницу между двумя временами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сказать «как обычно?», выбирайте Present Simple. Если вопрос звучит «что происходит сейчас?», нужен Present Continuous. Такой способ помогает не путать форму с переводом слова.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себя о смысле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Present Simple используйте V/Vs-es, а для Present Continuous — am/is/are + V-ing. Когда формула вспоминается быстро, предложение легче построить без лишних ошибок.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формулы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every day и usually подсказывают Present Simple. Now, at the moment и today чаще ведут к Present Continuous. Сигнальные слова особенно полезны в упражнениях и тестах.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подсказки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 двух настоящих времён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 для привычек, фактов и расписаний, а Present Continuous — для действия сейчас и временной ситуации. Выбор зависит от смысла, подсказок и формы глагола.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2026-05-31T03:53:05Z</dcterms:created>
  <dcterms:modified xsi:type="dcterms:W3CDTF">2026-05-31T03:53:05Z</dcterms:modified>
</cp:coreProperties>
</file>