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в русской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9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природы, через которые писатели говорят о человеке и Родине.
</a:t>
            </a:r>
            <a:endParaRPr lang="en-US" sz="423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писателям лес и степь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помогают показать не только место действия, но и чувства героя. Через эти образы авторы передают страх, надежду, свободу, одиночество и движение сюжета.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пейзаж как часть произведения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— это не просто описание природы, а важная часть смысла. Он помогает понять, где и когда происходит действие, а также как меняется настроение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картинах леса и степи писатели используют эпитеты, сравнения, олицетворения и звуковые детали. Такие средства делают природу живой и помогают читателю представить её особенно ярко.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часто окрашены по-разному: лес кажется тёмным и густым, а степь — светлой и бескрайней. Через это автор показывает своё отношение к изображаемому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сказках и народной традиции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лес почти всегда связан с испытанием. Герой входит в него, чтобы пройти трудный путь, преодолеть страх и приблизиться к цели.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выглядит как неизвестное пространство, где могут встретиться и опасности, и помощники. Поэтому он создаёт в сказке чувство ожидания и тайны.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представлениях лес населён зверями, птицами и чудесными существами. Он кажется живым, сильным и тесно связанным с древними верованиями.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леса делает его не просто частью природы, а особым миром, где проверяются смелость, находчивость и доброта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леса в поэзии А. С. Пушкина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гармоничная природа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пейзажа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Пушкина лес часто звучит как часть красивого и естественного мира. Поэт показывает рощи, дубравы, аллеи, зимние и осенние картины.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внимательно выбирает детали: шум листвы, тишину, свет, ветер, снег. Благодаря этому лес в его лирике связан с ясностью взгляда и красотой родной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тишины и размышления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лес часто становится пространством, где герой остаётся наедине со своими мыслями. Тишина помогает лучше передать задумчивость, тревогу или спокойствие.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С. Тургенева лесные картины часто показывают тонкую связь человека с природой. Пейзаж словно подсказывает, что человек не отделён от окружающего мира.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А. Бунина лес нередко вызывает воспоминания и чувство уходящей красоты. В таких описаниях особенно заметна быстротечность времени.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этих произведениях не только изображает природу, но и помогает понять внутреннее состояние героя, его настроение и скрытые переживания.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лес и степь в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может звучать по-разному: всё зависит от сюжета, героя и авторского взгляда.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чаще связан с тайной и испытанием, а степь — с открытостью и дорогой, но оба образа многозначны.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русской литературы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русской литературе XIX века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пейзаж и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писателей степь превращается в важный художественный образ. Она помогает показать красоту пространства, одиночество человека и его размышления о жизни.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эпическая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издавна воспринималась как большое открытое пространство, связанное с дорогой, ветром и далью. В фольклоре она нередко становится местом движения и встречи с неизвестным.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И. С. Тургенев, А. П. Чехов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степной пейзаж передаёт и широту России, и тихую печаль, и ощущение бесконечного пути. Образ степи становится особенно выразительным и многозначным.
</a:t>
            </a:r>
            <a:endParaRPr lang="en-US" sz="11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повести А. П. Чехова «Степь»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Егорушка и впечатления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влияет на настроение и восприятие Егорушки. Через описание природы Чехов показывает взросление мальчика, дорогу и первые сильные чувства.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пространство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облака и бесконечная даль создают ощущение большого открытого мира. Степь не стоит на месте, а словно дышит и движется вместе с природой.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цвет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подробно показывает, как меняются освещение и краски в течение дня. Степь у него кажется живой, подвижной и постоянно меняющей свой облик.
</a:t>
            </a:r>
            <a:endParaRPr lang="en-US" sz="11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леса и степи в литературе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чаще вызывает ощущение тайны, прохлады и укрытия. В нём многое скрыто, поэтому он подходит для сцен испытания, тревоги и внутреннего поиска.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наоборот, связана с простором, светом и ветром. Она открывает взгляд вдаль и помогает передать свободу, движение и одиночество на дороге.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противопоставляют два разных способа чувствовать мир: лес — как замкнутое пространство, степь — как открытое и бескрайнее. Оба они важны для русской литературы.
</a:t>
            </a:r>
            <a:endParaRPr lang="en-US" sz="11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создают образ природы словами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оживляют лес с помощью олицетворений: он шепчет, темнеет, хранит тишину. Благодаря таким словам читатель не просто видит деревья, а чувствует настороженность, покой или ожидание. Лес в тексте становится участником события, а не только фоном.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начинает «говорить»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часто описывают через сравнения и яркие эпитеты: она катится волнами, светится, дышит ветром. Эти образы помогают передать широту пространства и свободу взгляда. Читатель ощущает не только картину, но и её ритм.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движение и простор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повтор слов делают описание природы особенно выразительным. Шум листвы, свист ветра, тишина поля или шорох травы помогают услышать пейзаж. Сочетание звуков, красок и движения делает лес и степь живыми образами.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цвет в пейзаже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пейзаж в литературном произведении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описание природы переходит в настроение, характеристику героя и развитие сюжета.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в литературе: сравнение образов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два природных образа по-разному передают чувства героя и авторскую мысль.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чаще создаёт ощущение замкнутости и скрытого смысла, а степь — открытости и движения; оба образа помогают показать внутреннее состояние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19" y="1484375"/>
            <a:ext cx="258563" cy="295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в произведениях о Родине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ощущение широты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передаёт простор, небо и ветер, поэтому в литературе она часто становится образом огромной страны. Такой пейзаж помогает почувствовать размах и открытость родной природы.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детали России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ковыль, дорога, закат и высокое небо делают образ Родины конкретным. Эти детали не только рисуют пейзаж, но и вызывают у читателя чувство узнавания и тепла.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знак родной земли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картины напоминают о привычном русском пейзаже: берёзах, соснах и тихих тропах. Через них писатели показывают близость человека к своей земле и её спокойную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чаще всего встречаются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леса и степи особенно заметны слова, которые делают пейзаж ощутимым и запоминающимся.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опираются на эпитеты и олицетворения; они быстрее всего передают настроение природы и её связь с человеком.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примерам из школьной программы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в иллюстрациях к литературе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иллюстрациях часто изображают густым и затемнённым. Глубокие зелёные и коричневые тона помогают передать тайну, тишину и ощущение глубины.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обычно рисуют светлой и открытой, с низкой линией горизонта и широким небом. Такие детали подчёркивают простор, ветер и бесконечность пространства.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показывает лес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показывает степь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пейзаж в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помогает понять роль природы в сюжете и характере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произведений, где важны лес и степь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образ природы помогает автору раскрывать не только пейзаж, но и смысл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лес и степь выполняют схожую задачу: помогают показать характеры, чувства и связь человека с Россией.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литературные образы леса и степи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учат замечать, как природа помогает писателю передавать настроение. Один пейзаж может звучать тревожно, спокойно или торжественно, если внимательно читать детали.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показывают богатство русского языка: точные эпитеты, сравнения и звуки делают описание живым. Читатель видит, как одно слово меняет впечатление от картины.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лес и степь легче понять, что природа в литературе связана с человеком. Она помогает рассказать о дороге, памяти, свободе и внутреннем росте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 помогают писателям говорить о Родине, характере человека и его чувствах. Через эти пейзажи литература показывает красоту природы, движение жизни и глубину внутреннего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степь: два больших образа литературы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2026-05-22T11:02:19Z</dcterms:created>
  <dcterms:modified xsi:type="dcterms:W3CDTF">2026-05-22T11:02:19Z</dcterms:modified>
</cp:coreProperties>
</file>