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типа Членистоногие: ключевые 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— крупнейшая группа животных с членистым телом и хитиновым скелетом.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членистоногих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Появившись более 500 миллионов лет назад, членистоногие заняли почву, воду и воздух. Их разнообразие и роль в природе делают их важным объектом изучения биологии и экологии.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2208985"/>
            <a:ext cx="2533649" cy="1719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9005" y="2208985"/>
            <a:ext cx="2533649" cy="17196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5065" y="2208985"/>
            <a:ext cx="2533649" cy="17196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1125" y="2208985"/>
            <a:ext cx="2533649" cy="17196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82632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лидеры по видам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включают более миллиона видов, от жуков до бабочек и муравьёв. Их разнообразие позволяет им обитать почти везде, включая самые разные климатические зоны.
</a:t>
            </a:r>
            <a:endParaRPr lang="en-US" sz="1192" dirty="0"/>
          </a:p>
        </p:txBody>
      </p:sp>
      <p:sp>
        <p:nvSpPr>
          <p:cNvPr id="14" name="Text 2"/>
          <p:cNvSpPr txBox="1"/>
          <p:nvPr/>
        </p:nvSpPr>
        <p:spPr>
          <a:xfrm>
            <a:off x="360000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Паучьи и скорпионы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насчитывают около 100 тысяч видов, включая пауков и скорпионов. Они играют важную роль в контроле численности насекомых и других мелких животных.
</a:t>
            </a:r>
            <a:endParaRPr lang="en-US" sz="1341" dirty="0"/>
          </a:p>
        </p:txBody>
      </p:sp>
      <p:sp>
        <p:nvSpPr>
          <p:cNvPr id="15" name="Text 3"/>
          <p:cNvSpPr txBox="1"/>
          <p:nvPr/>
        </p:nvSpPr>
        <p:spPr>
          <a:xfrm>
            <a:off x="636606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— вода и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представлены примерно 70 тысячами видов, от маленьких рачков до крабов. Большинство из них живёт в морских и пресных водах.
</a:t>
            </a:r>
            <a:endParaRPr lang="en-US" sz="1347" dirty="0"/>
          </a:p>
        </p:txBody>
      </p:sp>
      <p:sp>
        <p:nvSpPr>
          <p:cNvPr id="16" name="Text 4"/>
          <p:cNvSpPr txBox="1"/>
          <p:nvPr/>
        </p:nvSpPr>
        <p:spPr>
          <a:xfrm>
            <a:off x="913212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Многоножки — почвенные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Многоножки и двупарноногие составляют около 14 тысяч видов. Они населяют почву, помогая разлагать органику и улучшать структуру грунта.
</a:t>
            </a:r>
            <a:endParaRPr lang="en-US" sz="1463" dirty="0"/>
          </a:p>
        </p:txBody>
      </p:sp>
      <p:sp>
        <p:nvSpPr>
          <p:cNvPr id="17" name="Text 5"/>
          <p:cNvSpPr txBox="1"/>
          <p:nvPr/>
        </p:nvSpPr>
        <p:spPr>
          <a:xfrm>
            <a:off x="688150" y="1027375"/>
            <a:ext cx="108396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членистоногих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тела: основные особенности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членистоногих разделено на отделы: голова, грудь и брюшко, иногда слияние отделов в головогрудь.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Членистые конечности, число которых зависит от класса, обеспечивают движение и манипуляции.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Хитиновый наружный покров служит защитой и опорой для мышц организма.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структуры: крылья у насекомых, клещи у ракообразных, жвалы у паукообразных.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внешнего скелета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Хитиновый покров надёжно защищает тело членистоногих от повреждений и предотвращает потерю влаги. Он обеспечивает крепкую основу для крепления мышц и движения.
</a:t>
            </a:r>
            <a:endParaRPr lang="en-US" sz="1305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через линьку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невозможен без периодической смены старого покрова — линьки. Во время этого процесса животное временно становится мягким и уязвимым, что требует укрытия.
</a:t>
            </a:r>
            <a:endParaRPr lang="en-US" sz="13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701" y="2400298"/>
            <a:ext cx="527427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членистоногих и их отличия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признаков четырёх больших классов членистоногих.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класс обладает уникальными чертами, обеспечивающими успех в своей среде обитания.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 и справочники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и адаптации членистоногих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освоили сушу, пресную и солёную воду, почву и воздух, демонстрируя удивительную экологическую пластичность.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включают мимику, ядовитые железы и камуфляж, помогающие избегать врагов и охотиться.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паразитируют на животных и человеке, используя специализированные навыки выживания.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фасеточные глаза позволяют насекомым и ракообразным видеть мир в деталях, а простые глаза пауков помогают улавливать изменения света.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усики и волоски используются для восприятия вибраций и прикосновений, обеспечивая навигацию и коммуникацию.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и слух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органы, такие как жужжальца и тимпаны, помогают воспринимать запахи и звуки, что важно для поиска пищи и общения.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членистоногих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у разных групп членистоногих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дышат через трахеи — сеть трубочек, доставляющих воздух непосредственно к клеткам организма.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используют книжные лёгкие, состоящие из тонких пластинок с большим числом капилляров для обмена газами.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дышат жабрами, которые эффективно извлекают кислород из воды для их водного образа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кровеносной системы членистоногих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незамкнутая: гемолимфа циркулирует в полости тела, омывая органы напрямую.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ракообразных гемолимфа содержит дыхательный пигмент гемоцанин на основе меди, придающий голубой цвет крови.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трубчатое, проталкивает гемолимфу через сосуды и полости тела, обеспечивая транспорт веществ.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и паукообразных гемолимфа обычно бесцветная или желтоватая, что отражает различия в составе и функциям.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основных групп членистоногих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существенно превосходят другие группы по количеству видов, занимая доминирующее положение в биоразнообразии. Это отражает их успешную адаптацию и эволюционные достижения.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насекомых подтверждает их ключевую роль в экосистемах, в то время как паукообразные и ракообразные важны для поддержания равновесия в разных средах.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численности членистоногих, энтомологические обзоры 2023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разнообразие ротового аппарата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Ротовой аппарат грызущего типа характерен для жуков и муравьёв, позволяя эффективно перерабатывать твёрдую растительную пищу и мелких беспозвоночных.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Лижущий тип, присущий пчёлам, обеспечивает сбор нектара и пыльцы, сочетая питание с опылением растений, что важно для экосистемы.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Колюще-сосущие аппараты имеют комары и вши, позволяя им прокалывать ткани и высасывать соки хозяев, что часто делает их переносчиками заболеваний.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Фильтрующий ротовой аппарат встречается у водных ракообразных, таких как дафнии, пропуская воду и задерживая пищевые частицы, что облегчает питание в водной среде.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жизненные циклы членистоногих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 выраженным полом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членистоногих размножаются половым путём, при этом самцы и самки имеют чётко различимые признаки и выполняют специализированные функции в передачи генов будущему потомству.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у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включает стадии яйца, личинки, куколки и взрослой особи, что позволяет эффективно использовать разные экологические ниши и снижает конкуренцию между поколениями.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 у некоторых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членистоногие, например муравьи и пчёлы, проявляют заботу о потомстве, охраняя и обеспечивая питание личинок, что повышает выживаемость молодого поколения.
</a:t>
            </a:r>
            <a:endParaRPr lang="en-US" sz="10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Линька: процесс роста у членистоногих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 необходима для роста, так как твёрдый хитиновый покров не позволяет увеличиваться в размерах без его смены.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линьки организм становится уязвимым, поэтому многие виды ищут укрытия или впадают в состояние покоя для защиты.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линек варьируется у разных представителей и зависит от условий среды и генетических особенностей, часто достигает от трёх до пяти за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членистоногих в природе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цветущих растений обеспечивается в основном насекомыми, что способствует плодоношению и поддержанию биоразнообразия.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регулируют популяции других организмов, предотвращая размножение вредных видов и ускоряя разложение органических материалов.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питательной базой для многих животных, включая птиц и рыб, играя важную роль в пищевых цепях различных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2208985"/>
            <a:ext cx="2533649" cy="1719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9005" y="2208985"/>
            <a:ext cx="2533649" cy="17196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5065" y="2208985"/>
            <a:ext cx="2533649" cy="17196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1125" y="2208985"/>
            <a:ext cx="2533649" cy="17196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82632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являются незаменимыми опылителями большинства культур, способствуя высоким урожаям и устойчивости агроэкосистем. Их деятельность напрямую связана с продовольственной безопасностью.
</a:t>
            </a:r>
            <a:endParaRPr lang="en-US" sz="1191" dirty="0"/>
          </a:p>
        </p:txBody>
      </p:sp>
      <p:sp>
        <p:nvSpPr>
          <p:cNvPr id="14" name="Text 2"/>
          <p:cNvSpPr txBox="1"/>
          <p:nvPr/>
        </p:nvSpPr>
        <p:spPr>
          <a:xfrm>
            <a:off x="360000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продуктов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Членистоногие, такие как тутовый шелкопряд и кошениль, используются для получения шёлка и натуральных красителей, являясь важными ресурсами в текстильной и косметической промышленности.
</a:t>
            </a:r>
            <a:endParaRPr lang="en-US" sz="1280" dirty="0"/>
          </a:p>
        </p:txBody>
      </p:sp>
      <p:sp>
        <p:nvSpPr>
          <p:cNvPr id="15" name="Text 3"/>
          <p:cNvSpPr txBox="1"/>
          <p:nvPr/>
        </p:nvSpPr>
        <p:spPr>
          <a:xfrm>
            <a:off x="636606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и 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саранча и колорадский жук, причиняют значительный ущерб посевам. Малярийные комары и клещи переносят опасные заболевания, что требует контроля их популяций.
</a:t>
            </a:r>
            <a:endParaRPr lang="en-US" sz="1339" dirty="0"/>
          </a:p>
        </p:txBody>
      </p:sp>
      <p:sp>
        <p:nvSpPr>
          <p:cNvPr id="16" name="Text 4"/>
          <p:cNvSpPr txBox="1"/>
          <p:nvPr/>
        </p:nvSpPr>
        <p:spPr>
          <a:xfrm>
            <a:off x="913212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и медицинское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членистоногих и их поведения позволяет разрабатывать эффективные методы борьбы с вредителями и переносчиками болезней, а также использовать их биологические свойства в медицине.
</a:t>
            </a:r>
            <a:endParaRPr lang="en-US" sz="1191" dirty="0"/>
          </a:p>
        </p:txBody>
      </p:sp>
      <p:sp>
        <p:nvSpPr>
          <p:cNvPr id="17" name="Text 5"/>
          <p:cNvSpPr txBox="1"/>
          <p:nvPr/>
        </p:nvSpPr>
        <p:spPr>
          <a:xfrm>
            <a:off x="688150" y="1027375"/>
            <a:ext cx="108396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членистоногих для человека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насекомого с полным превращением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изображение стадий развития с указанием функций и изменений организма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защите и выживанию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железы позволяют скорпионам и осам эффективно защищаться и охотиться, отпугивая хищников благодаря болезненным укусам.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 покровительственная окраска помогают членистоногим сливаться с окружающей средой, снижая риск быть замеченными и съеденными.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панцирь у ракообразных служит прочной защитой от механических повреждений и нападений хищников в водной среде.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социальных сообществ, таких как ульи и муравейники, обеспечивает коллективную защиту и эффективное взаимодействие в сложных условиях среды.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членистоногих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крыльев бабочки-совки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Агриппина обладает одним из крупнейших у насекомых размахом крыльев — приблизительно 30 сантиметров. Это делает её заметным и впечатляющим представителем насекомых.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Кокосовый краб — гигант суши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крупное сухопутное членистоногое может весить до 4 килограммов. Этот краб отличается мощным панцирем и способностью лазать по деревьям в поисках пищи.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сложных жилищ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например термиты и муравьи, сооружают высокие термитники и обширные муравейники, демонстрируя коллективное поведение и организованное разделение труда.
</a:t>
            </a:r>
            <a:endParaRPr lang="en-US" sz="10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Членистоногие: горизонты изучения и значение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членистоногих раскрывает секреты их адаптации и экологической важности, открывая новые возможности в науке, медицине и сельском хозяйстве для будущих поколений.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2026-05-07T13:23:39Z</dcterms:created>
  <dcterms:modified xsi:type="dcterms:W3CDTF">2026-05-07T13:23:39Z</dcterms:modified>
</cp:coreProperties>
</file>