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период Великой Отечественной войны: основные темы и значимость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3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ключевых событий и значимых аспектов первых месяцев войны.
</a:t>
            </a:r>
            <a:endParaRPr lang="en-US" sz="2821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предпосылки Великой Отечественной войны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была охвачена напряжённостью и конфликтами, Германия стремилась к экспансии на Восток, что привело к столкновению с СССР — борьбе за выживание и идеологическое противостояние.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Масштабное наступление по всей линии фронта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4:00 утра немецкие войска и их союзники нанесли стремительный удар от Балтийского до Чёрного моря, задействовав около четырёх миллионов солдат. Это была крупнейшая операция вермахта на восточном фронте.
</a:t>
            </a:r>
            <a:endParaRPr lang="en-US" sz="119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удары и паралич коммуникаций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сильные налёты авиации атаковали аэродромы, железные дороги и мосты, что существенно нарушило управление, связь и возможность оперативного реагирования советских войск.
</a:t>
            </a:r>
            <a:endParaRPr lang="en-US" sz="1214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стремительному прорыву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вермахта были направлены на быстрое окружение и уничтожение советских армий, чтобы обеспечить контроль над стратегически важными районами в западной части СССР.
</a:t>
            </a:r>
            <a:endParaRPr lang="en-US" sz="1332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боевых действий 22 июня 1941 года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002897"/>
            <a:ext cx="4176900" cy="1719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сил сторон накануне вторжения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войск и техники Германии с союзниками и СССР в западных округах.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армии были сосредоточены для трёх главных ударов, тогда как советская армия была рассредоточена и неподготовлена.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 военной мощи 1941 года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«Барбаросса» и стратегические замыслы Германии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ставила цель стремительно захватить Москву, Ленинград и Киев с окружением основных советских сил в приграничных районах для быстрой победы.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Командование Германии рассчитывало на капитуляцию СССР в течение 8–12 недель, основываясь на успехах блицкрига в Польше и Западной Европе.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план недооценил советские ресурсы, произвольные погодные условия и дух сопротивления, что существенно повлияло на ход войны.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у Бреста и Минска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войска оказались в крупных окружениях, что привело к потерям около 300 тысяч человек. Эти поражения ослабили оборонительный потенциал на западном направлении.
</a:t>
            </a:r>
            <a:endParaRPr lang="en-US" sz="1039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Смоленское сражение и его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Смоленска советские войска потеряли более 350 тысяч человек. Это способствовало продвижению немецких армий к Москве и срыву обороны на южном фланге.
</a:t>
            </a:r>
            <a:endParaRPr lang="en-US" sz="981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Киева и Одессы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сентябрю 1941 года Киев был захвачен, а к декабрю — Одесса и части Ленинградской области. Поражения сопровождались массовыми пленениями и значительными потерями личного состава.
</a:t>
            </a:r>
            <a:endParaRPr lang="en-US" sz="1015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Поражения Красной армии летом–осенью 1941 года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поражений и окружений Красной армии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Внезапность нападения лишила советские войска времени для полной мобилизации и подготовки к обороне, что привело к тяжелым потерям.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Устаревшая система обороны и нехватка современного вооружения ограничивали возможности Красной армии эффективно противостоять наступлению.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координация между фронтами и командными пунктами снижала оперативность и приводила к разрозненным действиям войск.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Неэффективность среднего командного состава усугубляла организационный кризис; за первые месяцы более трёх миллионов бойцов попали в плен.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оборонительные сражения 1941 года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 – сентябрь 1941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Смоленское сражение — упорная борьба, задержавшая продвижение немцев к Москве и позволившая укрепить оборону.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сентября 1941 – 27 января 1944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Ленинграда, одна из самых продолжительных и трагических в истории, обеспечила героическую оборону города несмотря на тяжёлые лишения.
</a:t>
            </a:r>
            <a:endParaRPr lang="en-US" sz="1494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– октябрь 1941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73-дневная оборона Киева, закончившаяся окружением, стала важным этапом сопротивления и мобилизации резервов.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– октябрь 1941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Одессы проявила стойкость войск и гражданского населения, сковав значительные силы противника.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«Тайфун» и наступление на столицу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войска начали наступление, захватив Калугу и Волоколамск, приблизившись к Москве на 25–40 километров, угрожая столице и её обороне.
</a:t>
            </a:r>
            <a:endParaRPr lang="en-US" sz="1332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Контрнаступление Красной армии 5–6 декабря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подготовленные войска позволили Красной армии перейти в наступление, отбросив противника и освободив ключевые города, усилив позиции фронтов.
</a:t>
            </a:r>
            <a:endParaRPr lang="en-US" sz="133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фронтов в обороне и освобождении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и Калининский фронты сыграли важную роль, эффективно скоординированные действия позволили сорвать планы «Барбаросса» и закрепить стратегический успех.
</a:t>
            </a:r>
            <a:endParaRPr lang="en-US" sz="1332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за Москву: первый стратегический перелом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миллиона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военнослужащих погибли или получили ранения в первые шесть месяцев войны, что отражает масштаб трагедии и сопротивления СССР.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данные Министерства обороны СССР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1941 года потери Красной армии были колоссальны, превысившие потери Германии и союзников, наряду с масштабными страданиями гражданского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техники и вооружения Красной армии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войны Красная армия понесла огромные потери: уничтожено более 23 тысяч орудий и миномётов, что существенно ослабило артиллерийскую мощь советских войск.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потеряно свыше 20 тысяч танков, половина из которых была утрачена в первые три месяца боя — это почти парализовало бронетанковые силы на наиболее уязвимых направлениях.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авиации составили около 8,6 тысяч самолётов, значительная часть из которых оказалась в руках противника, осложняя оборонительные операции осенью 1941 года.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переезд заводов за Урал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1941 года более 1500 предприятий переносятся в восточные регионы — Урал, Сибирь и Среднюю Азию. Это позволило сохранить производственный потенциал и быстро наладить выпуск вооружения в тылу.
</a:t>
            </a:r>
            <a:endParaRPr lang="en-US" sz="1015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трудовых коллективов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оборудованием эвакуированы свыше 12 миллионов человек — рабочих, инженеров и научных работников. Эти специалисты обеспечивали оперативный запуск новых мощностей в безопасных зонах.
</a:t>
            </a:r>
            <a:endParaRPr lang="en-US" sz="1015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Объединённые усилия всего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Тыловые жители внесли огромный вклад, поддерживая производство вооружений и снабжение фронта. Это сплочение стало важным ресурсом общей мобилизации и успешного сопротивления агрессору.
</a:t>
            </a:r>
            <a:endParaRPr lang="en-US" sz="1015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промышленности и мобилизация тыла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Жестокий режим «нового порядка»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оккупированных территориях Западной России, Украины и Беларуси нацисты внедрили репрессивную политику, включая массовые расстрелы и депортации, направленную на подавление населения и разрушение национальной идентичности.
</a:t>
            </a:r>
            <a:endParaRPr lang="en-US" sz="119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Холокост и уничтожение еврейского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Организованное истребление евреев сопровождалось созданием гетто и лагерей смерти. Миллионы стали жертвами нацистской политики геноцида, что оставило глубокие трагические следы в истории региона.
</a:t>
            </a:r>
            <a:endParaRPr lang="en-US" sz="119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эксплуатация и принудительный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Захваченные территории использовались как источники ресурсов и рабочей силы. Тысячи жителей насильственно угонялись в Германию для принудительной работы в тяжёлых условиях нацистской экономики.
</a:t>
            </a:r>
            <a:endParaRPr lang="en-US" sz="1286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и политика нацистов на захваченных землях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Партизанское движение и подполье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совершали диверсии на железных дорогах, уничтожали мосты и склады, подрывали инфраструктуру, препятствуя снабжению немецких войск и снижая их боеспособность.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население активно поддерживало партизан, обеспечивая им продовольствие и укрытие, что усилило сопротивление и позволило развить структуру подполья на оккупированных территориях.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1941 года начался рост партизанского движения с формированием свыше 2,5 тысяч отрядов в Беларуси, Украине и Брянских лесах для борьбы с оккупантами.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Брестской крепости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22 июня по 30 июля 1941 года защитники крепости стойко держались в условиях окружения и паники, демонстрируя нечеловеческую выносливость и мужество против врага.
</a:t>
            </a:r>
            <a:endParaRPr lang="en-US" sz="1069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защитников Смоленска и Одессы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оборонительных боях советские солдаты и гражданские оказали упорное сопротивление, задерживая продвижение вермахта и давая фронту время на перегруппировку.
</a:t>
            </a:r>
            <a:endParaRPr lang="en-US" sz="981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Зои Космодемьянской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1941 года она стала символом самоотверженности, диверсируя в тылу врага и заплатив собственной жизнью за борьбу с оккупантами, вдохновляя миллионы на сопротивление.
</a:t>
            </a:r>
            <a:endParaRPr lang="en-US" sz="1015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защитников СССР в первые месяцы войны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 «О военном положении» учредил строгие наказания за дезертирство и паникёрство, укрепив дисциплину и обеспечив эффективное взаимодействие войск на фронте.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Заградительные отряды поддерживали порядок и предотвращали отступления, снижая риск потери позиций и повышая общую боеспособность Красной армии.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Командиров обязали строго следить за выполнением приказов и поддержанием порядка, что повысило ответственность и организационную устойчивость в сложных условиях войны.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мобилизация включала призыв резервистов, а также привлечение женщин и подростков на производственные и вспомогательные фронтовые работы в тылу.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Дисциплина, ответственность и мобилизация населения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Мощная пропагандистская кампания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власть распространяла плакаты и лозунги, способствовавшие сплочению нации и формированию боевого духа среди солдат и гражданских, ободряя продолжать борьбу.
</a:t>
            </a:r>
            <a:endParaRPr lang="en-US" sz="1267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патриотических песен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«Священная война» и «Катюша» стали культовыми символами, вдохновляя солдат и население к стойкости и победе, широко исполнялись на фронте и в тылу.
</a:t>
            </a:r>
            <a:endParaRPr lang="en-US" sz="133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деятелей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Писатели, художники и кинематографисты участвовали в поддержке патриотического настроя, создавая произведения, укреплявшие мораль и противостояние немецкой агрессии.
</a:t>
            </a:r>
            <a:endParaRPr lang="en-US" sz="1298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Идеологическая мобилизация и патриотизм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поддержка и начало ленд-лиза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1941 года СССР начал получать по ленд-лизу военную технику из Великобритании и США, включая танки Матильда II и Стюарт, а также самолёты Харрикейн и Кэртис P-40.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ноябре первая конвойная партия прибыли через северные порты Архангельска и Мурманска, несмотря на опасности вражеских атак на морские пути снабжения.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иностранная поддержка стала важным фактором укрепления обороноспособности СССР и помогла противостоять немецкой агрессии в критический период войны.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последствия начального этапа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Провал немецкой стратегии молниеносной войны вынудил Германии перейти к затяжному конфликту, изменив темпы и характер боевых действий на Восточном фронте.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Москвы стала первым крупным победным переломом, поднявшим мораль и позволившим Красной армии перейти в контрнаступление.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фронта и масштабирование мобилизации ресурсов подготовили основу для дальнейших успешных операций Советского Союза в 1942 году.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 оказал решающее влияние на исход Второй мировой войны, став рубежом между начальной катастрофой и последующей победой СССР.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8004" y="1"/>
            <a:ext cx="436494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0" y="1209975"/>
            <a:ext cx="4084500" cy="28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уроки и историческое значение начального этапа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3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первых месяцев Великой Отечественной войны продемонстрировал важность единства, адаптации и стойкости. Победа под Москвой изменила ход конфликта, закладывая фундамент для окончательной победы и влияя на мировую историю.
</a:t>
            </a:r>
            <a:endParaRPr lang="en-US" sz="280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2026-05-11T06:21:46Z</dcterms:created>
  <dcterms:modified xsi:type="dcterms:W3CDTF">2026-05-11T06:21:46Z</dcterms:modified>
</cp:coreProperties>
</file>