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 годы Великой Отечественной войны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чье слово поддерживало фронт и тыл.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июня 1941 года изменило не только страну, но и саму роль литератора. Алексей Толстой вошел в войну как признанный автор, чье слово читали как свидетельство эпохи и как нравственную опору.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война стала поворотным этапом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1941 году Толстой уже был автором «Петра Первого» и «Хождения по мукам», а также знаменитого «Золотого ключика». Его имя прочно связывали с большой литературой и широким читателем.
</a:t>
            </a:r>
            <a:endParaRPr lang="en-US" sz="1165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исторической прозы и публицистики научил его говорить о судьбе страны не отвлеченно, а через крупные события, характеры и нравственный выбор. Это особенно ценилось в военное время.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Толстой оказался нужен эпохе как писатель, умеющий соединить историю, гражданскую позицию и ясный разговор о национальном единстве.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Толстого к началу войны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эвакуация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работал не только в Москве, но и в местах эвакуации, где продолжал писать и выступать. Война сделала его жизнь подвижной и тесно связанной с общими нуждами страны.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по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встречался с военными, врачами, рабочими и журналистами, бывал в госпиталях, на заводах и в редакциях. Эти впечатления придавали его текстам документальную точность и живую конкретность.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география жизни Толстого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1941 году Толстой отвечал на вторжение не только призывом к сопротивлению, но и историческими сопоставлениями. Он показывал войну как продолжение многовековой борьбы России с захватчиками.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статьях особенно заметны темы родной земли, памяти о прошлом и моральной правоты защиты Отечества. Эти мотивы создавали у читателя ощущение исторической преемственности.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было и эмоциональное воздействие: тексты Толстого утверждали ненависть к врагу, но одновременно поддерживали веру в стойкость народа и неизбежность победы.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первых месяцев войны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материалам плана презентации; точные количественные данные в исходных материалах не приведены.
</a:t>
            </a:r>
            <a:endParaRPr lang="en-US" sz="837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общий ритм работы писателя: от быстрого отклика в 1941 году к устойчивой интенсивности в середине войны.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 1942–1943 годы; затем заметен переход к обобщающим текстам и итоговым выводам.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военной публицистики Толстого, 1941–1945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родной земли строится как память о прошлом и как обязательство перед будущими поколениями. Благодаря этому текст звучит как обращение ко всему народу.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статье личная ответственность человека раскрывается через судьбу страны: защита Родины у Толстого становится не только политическим, но и нравственным долгом.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статьи в ясной убежденности: правота сопротивления не подлежит сомнению, потому что речь идет о сохранении жизни, истории и достоинства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связывает борьбу с захватчиком с историческим опытом России, показывая, что нынешняя война продолжает прежние испытания, а не существует отдельно от них.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«Родина» как программный текст военных лет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госпиталях Толстой видел войну не только как движение армий, но и как ежедневную работу спасения. Разговоры с ранеными и врачами давали ему точные наблюдения о мужестве, терпении и цене победы. Эти впечатления затем превращались в сдержанные, но очень убедительные очерки.
</a:t>
            </a:r>
            <a:endParaRPr lang="en-US" sz="95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в госпиталях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оборонных предприятиях писатель наблюдал, как тыл буквально держит страну. Его интересовали не лозунги, а лица инженеров, мастеров и рабочих, которые продолжали производство в тяжелейших условиях. Именно из таких поездок рождались тексты о дисциплине, ответственности и повседневном подвиге.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 оборонный труд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 бойцами давали Толстому материал, который невозможно получить из кабинета. Он замечал солдатский быт, короткие разговоры, усталость, шутку и внутреннюю собранность. Из этих деталей складывался образ войны как общего дела миллионов людей, а не абстрактного события.
</a:t>
            </a:r>
            <a:endParaRPr lang="en-US" sz="947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повседневность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Фронтовые встречи, ставшие основой военной прозы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86999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у Толстого начинается с конкретной сцены или детали. Она не украшает текст, а сразу вводит читателя в реальную военную обстановку и задает достоверность повествования.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наблюдательность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всегда находятся узнаваемые люди: солдаты, врачи, рабочие, инженеры. Через их действия Толстой показывает не единичный случай, а характер времени и общее состояние страны.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участники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постоянно связывает боевые действия с трудом тыла. Такой подход позволяет увидеть войну как единый национальный процесс, где вклад каждого оказывается значимым.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и тыл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краткий очерк у Толстого ведет к нравственному выводу. Он убеждает читателя не сухими рассуждениями, а сочетанием факта, эмоциональной интонации и ясной гражданской позиции.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Публицистическая сила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очерк у Толстого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563542"/>
            <a:ext cx="4063200" cy="2342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как менялись жанры и задачи военной прозы и публицистики писателя.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творчество Толстого объединяет патриотический призыв, наблюдение за фронтом и итоговое осмысление войны.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презентации; классификация дана по указанному в задании содержанию.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военные тексты Алексея Толстого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войну, Толстой не оставил замысел трилогии: работа над последними частями продолжалась, хотя писатель постоянно переключался между творчеством, поездками и общественными обязанностями.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война заставляла по-новому читать уже написанное: личная драма героев соотносилась с коллективной стойкостью народа, а исторический опыт прошлого — с необходимостью защищать государство и будущее.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событий 1941–1945 годов эпопея получила новое историческое звучание: тема революционных потрясений, выбора пути и ответственности интеллигенции стала восприниматься как разговор о судьбе страны в час испытаний.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работы над «Хождением по мукам»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Солдат, который не считает себя героем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Толстого важен не внешний блеск подвига, а внутренняя собранность человека, прошедшего через войну. Герой говорит и действует просто, без позы, и именно в этой простоте раскрывается его нравственная сила. Автор показывает, что победа рождается из стойкости, долга и скромности.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Испытание, в котором видно главное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строит образ человека так, чтобы в трудный момент стали заметны его настоящие качества. Перед опасностью исчезают случайные черты, а на первый план выходят выдержка, уважение к себе и верность родной земле. Так частная история превращается в обобщённый образ народа-победителя.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доме как источник мужества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произведения — связь бойца с домом, семьёй и родной страной. Эта связь не делает героя мягче или слабее, а, наоборот, придаёт ему устойчивость. Толстой подводит читателя к мысли, что сила народа держится на памяти, любви и способности защищать близких.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сила без громких слов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Толстой создаёт военный образ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личные наблюдения и историческая память превращаются в публицистический вывод о силе народа.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выбирал высокий, но ясный стиль: его тексты были понятны широкому читателю и при этом сохраняли торжественность, необходимую для разговора о войне, истории и судьбе страны.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использовал исторические параллели, сопоставляя борьбу с нацизмом с прежними оборонительными испытаниями России. Такой приём усиливал ощущение преемственности и моральной правоты сопротивления.
</a:t>
            </a:r>
            <a:endParaRPr lang="en-US" sz="1192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контрасты и патетические обращения помогали придать речи эмоциональный ритм. Благодаря им публицистика Толстого звучала убедительно и запоминалась как призыв к единству и стойкости.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у писателя всегда конкретен и близок человеку: это не отвлечённый символ, а живая ценность, которую нужно защитить. Именно поэтому его интонация сочетает тревогу, надежду и уверенность в победе.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риторика военных текстов Толстого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военной публицистики и прозы А. Н. Толстого, 1941–1945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патриотический пафос и внимание к повседневной стойкости людей, через которые Толстой раскрывает войну как общенародное испытание.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писатель сосредоточен на ценностях, объединяющих страну: любви к Родине, народной силе и уверенности в исходе войны.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военного творчества Толстого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411" y="1800871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273" y="2680193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58525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для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Выступления Толстого воспринимались как слова, которые нужно было слышать и на фронте, и в тылу. Его публичная речь поддерживала моральный настрой и укрепляла доверие к общей цели.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Патриотическая мобилизация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писателя включались в широкую культурную мобилизацию, помогая сформулировать простую и ясную идею: война ведётся за дом, народ и историческое будущее страны.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постоянно подчёркивал, что победа требует согласия армии, рабочих, медиков, инженеров и всех, кто участвует в общей борьбе. Так литература становилась формой общественного единения.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роль писателя в военные годы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Толстого заводской цех выглядит не менее значимым, чем поле боя. Рабочие, инженеры и технологи обеспечивают армию оружием, техникой и ремонтом, а их труд подан как ежедневный подвиг без громких слов. Так тыл получает статус активной силы победы.
</a:t>
            </a:r>
            <a:endParaRPr lang="en-US" sz="989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на которых держится наступление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писатель уделяет врачам и медсёстрам, которые возвращают бойцов в строй. Их работа изображена как соединение профессионального знания, самообладания и сострадания. Через этот образ Толстой показывает, что победа зависит и от тех, кто спасает жизнь.
</a:t>
            </a:r>
            <a:endParaRPr lang="en-US" sz="978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Госпиталь: место боли и стойкости
</a:t>
            </a:r>
            <a:endParaRPr lang="en-US" sz="123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Эвакуированные семьи, матери, подростки и старики у Толстого не выглядят пассивными наблюдателями войны. Они сохраняют быт, помогают друг другу, учатся жить в новых условиях и тем самым удерживают страну от внутреннего распада, поддерживая общий фронт.
</a:t>
            </a:r>
            <a:endParaRPr lang="en-US" sz="1012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в эвакуации и сила повседневности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Тыл как вторая линия фронта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47" y="1518700"/>
            <a:ext cx="3706907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советской военной литературы 1941–1945 годов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советские писатели осмысляли войну и какие стороны фронтового опыта считали главными.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выделяется историческим мышлением и патриотической публицистикой, тогда как другие авторы сильнее опираются на личный фронтовой опыт или солдатскую речь.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другие писатели военного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сумел соединить художественный образ, публицистическую точность и историческое мышление, поэтому его тексты воспринимались как часть живого разговора о судьбе страны.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 окончательно закрепили за Толстым репутацию писателя общенационального масштаба, чьё слово было важно не только для литературы, но и для общественного самосознания.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1941–1945 годах литературный авторитет Толстого совпал с его общественной значимостью, а его произведения стали частью моральной поддержки фронта и тыла.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войны усилила ключевые мотивы его творчества: государственность, народность, преемственность исторического опыта и веру в способность России выдержать тяжёлое испытание.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военных лет для творчества Толстого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Великой Отечественной войны Толстой стал писателем, чьё слово объединяло историческую память, личную ответственность и надежду на победу, поддерживая страну в самый трудный момент.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как голос военного времени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2026-05-20T04:09:20Z</dcterms:created>
  <dcterms:modified xsi:type="dcterms:W3CDTF">2026-05-20T04:09:20Z</dcterms:modified>
</cp:coreProperties>
</file>