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общества благосостояния: почему он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защиты, без которой современная Европа уже немыслима.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 возникло после войны как ответ на массовую бедность, безработицу и нестабильность. Оно перераспределяет риски через налоги и страховые взносы, чтобы базовые услуги и выплаты были доступны всем, а не только обеспеченным.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государство: зачем оно появилось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логику перераспределения ресурсов в welfare state.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превращает ресурсы в защиту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послевоенные десятилетия расширялись не только выплаты, но и доступ к образованию и медицинской помощи. Кризис 1970-х впервые показал пределы быстрого роста расходов.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после войны был быстрым, но к 1970-м темп ослаб: внешние шоки сделали прежнюю траекторию менее устойчивой.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OECD и историческим обзорам социальной политики Западной Европы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послевоенного роста к первым трещинам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кризис на практике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бюджета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обязательства растут быстрее доходов, социальные программы начинают конкурировать с другими статьями бюджета. Это не отменяет помощи, но заставляет государства искать более жесткие приоритеты.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услугах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в поликлиниках, дефицит мест в уходе и перегруженные службы поддержки становятся заметны для граждан быстрее всего. Именно на уровне повседневного опыта кризис ощущается особенно остро.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система, тем труднее понять, кто и за что отвечает. В результате растет недоверие к бюрократии и ощущение, что правила работают не для всех одинаково.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старой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кризиса — не исчезновение социальной защиты, а невозможность сохранять ее прежний масштаб без пересмотра механизмов финансирования и распределения помощи.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против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реформы проводятся без объяснений, люди воспринимают их как угрозу привычным гарантиям. Тогда даже умеренные изменения встречают сопротивление профсоюзов, избирателей и местных сообществ.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особенно заметно в странах Европы и Восточной Азии: растет нагрузка на пенсионные системы, а рынок труда не успевает компенсировать сокращение числа работников.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означает больше расходов на пенсии и медицину при более узкой налоговой базе и меньшем числе плательщиков.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Eurostat; OECD Data, сопоставимые ряды по старению населения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Демография: больше пожилых, меньше работников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дорогими обычно оказываются долгие обязательства, которые нельзя быстро сократить без потери доверия к государству и снижения качества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основная часть бюджета уже связана долгосрочными обязательствами, пространство для новых программ и маневра заметно сокращается.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обобщенным данным OECD о структуре социальных расходов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бюджет начинает «не сходиться»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капитал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сравнивают не только размер налогов, но и стоимость энергии, труда, регулирования и логистики. Если издержки слишком высоки, часть инвестиций уходит в другие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налогах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боятся потерять рабочие места и налогоплательщиков, поэтому избегают резкого повышения ставок. В итоге финансирование щедрых программ становится политически и экономически сложнее.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взаимного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открытой экономике решения одной страны быстро влияют на соседей. Это заставляет правительства искать баланс между социальной щедростью и привлекательностью для бизнеса.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налоговая конкуренция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те, кто работает нестабильно и не имеет полного набора социальных гарантий. Именно поэтому занятость уже не всегда защищает от бедности.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гибче рынок труда, тем больше работников выпадает из классических систем страхования и нуждается в дополнительной поддержке.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OECD и ILO о нестандартной занятости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рынок труда и рост неравенства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ЕС родились за пределами страны проживания.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оценка для стран ЕС, 2023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миграция сделала споры о пособиях особенно острыми, хотя сама по себе не объясняет кризис welfare state.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в среднем тратится на социальную защиту в странах ОЭСР.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Social Expenditure Database (SOCX), последние доступные сопоставимые оценки.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ОЭСР социальные расходы в среднем превышают пятую часть ВВП: именно поэтому споры о цене welfare state не утихают.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поддержка распределяет ресурсы по уровню нуждаемости, а не одинаково для всех. Это снижает расходы, но требует точной проверки доходов и статуса получателя.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помощь нацелена на нуждающихся, тем меньше нагрузка на бюджет. Но возрастает цена администрирования и риск исключить тех, кто тоже нуждается в поддержке.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подходам адресной социальной помощи в материалах OECD и World Bank.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Таргетирование помощи: кому и сколько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реформ занятости в активной социальной политике: помощь связывается с поиском работы, обучением и сопровождением.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через занятость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 и медицина поглощают основную часть социальных расходов. Поэтому реформы обычно затрагивают возраст выхода на пенсию, правила индексации, профилактику и цифровые сервисы.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нагрузка связана с пенсиями и здравоохранением. Именно поэтому даже небольшие изменения правил дают заметный бюджетный эффект, но политически остаются самыми чувствительными.
</a:t>
            </a:r>
            <a:endParaRPr lang="en-US" sz="1277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Social Expenditure Database (SOCX), сопоставимые оценки для стран ОЭСР, 2019.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 и медицина: самые трудные реформы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385" y="1744050"/>
            <a:ext cx="3239839" cy="28190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 социальные лифты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872035"/>
            <a:ext cx="2260000" cy="2692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 возможно через цифровые заявления, единые реестры и более простые процедуры. Тогда меньше денег уходит на ошибки, дублирование выплат и лишнюю бумажную работу.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952080" y="1872035"/>
            <a:ext cx="2260000" cy="2692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лифты работают, когда школа, колледж и помощь семье не закрепляют стартовое неравенство. Поддержка должна открывать доступ к образованию и работе, а не создавать пожизненную зависимость.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144" y="2728778"/>
            <a:ext cx="5429713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решают одну и ту же задачу по-разному: где-то делают ставку на налоги и услуги, где-то — на страхование, а где-то — на адресную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касаются не только размера расходов, но и принципа распределения: универсальность, страхование или адресность. От этого зависят и общественная поддержка, и политические конфликты.
</a:t>
            </a:r>
            <a:endParaRPr lang="en-US" sz="1215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обзоры моделей welfare state в OECD и Европейской комиссии.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социальной защиты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социальной модели зависит не только от денег, но и от роста экономики, доверия к реформам и способности государства объяснять выбор обществу.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щедрее модель, тем выше защита, но тем сильнее требования к налогам и росту. Самый жесткий вариант уменьшает расходы, но создает наибольшие социальные риски.
</a:t>
            </a:r>
            <a:endParaRPr lang="en-US" sz="1367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OECD, IMF и European Commission; сценарная оценка для учебной дискуссии.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welfare state: три сценария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млрд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старше 65 лет будет в мире к 2050 году.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Nations, World Population Prospects 2022.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прогнозу ООН, к 2050 году численность людей в возрасте 65+ в мире превысит 1,5 млрд. Это означает долгую нагрузку на пенсии, медицину и уход.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Обсуждение: выбор между моделями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определить, какая реформа даст быстрый эффект без резкого удара по наиболее уязвимым группам. Важно оценить не только экономию, но и последствия для доверия к государству.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помогать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выплаты проще объяснить обществу, но адресная помощь точнее распределяет ресурсы. Обсудите, какая модель справедливее в условиях ограниченного бюджета и роста неравенства.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Неприкосновенный минимум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гарантии можно менять одинаково легко. Подумайте, какие меры должны остаться базовыми: медицина, пенсии, поддержка семей или защита от крайней бедности.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становится оправданной только тогда, когда не разрушает социальную стабильность. Сформулируйте критерий, по которому можно отличить разумную реформу от опасного сокращения.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welfare state: обновление, а не отказ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welfare state — это не отказ от социальной защиты, а поиск новой формулы устойчивости. Будущее зависит от того, удастся ли совместить справедливость, эффективность и доверие граждан.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2026-07-26T08:15:35Z</dcterms:created>
  <dcterms:modified xsi:type="dcterms:W3CDTF">2026-07-26T08:15:35Z</dcterms:modified>
</cp:coreProperties>
</file>