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наследственная и ненаследственная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изменчивости объясняют адаптацию, эволюцию и практику селекции.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 поняла изменчивость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заинтересовала биологов ещё в XIX веке: Ламарк ввёл сам термин, Дарвин связал её с возникновением новых видов, а Мендель открыл наследственные закономерности. Сегодня эта тема важна для эволюции, медицины и селекции.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определение и роль в жизни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это способность организмов приобретать различия в признаках и свойствах. Она проявляется на уровне особей и популяций, помогая им сохраняться в меняющихся условиях природы.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 живым системам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виды осваивают новые экологические ниши и отвечают на отбор среды. В природе это видно по различиям окраски бабочек и устойчивости растений к неблагоприятным факторам.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изменчивость: ключевые признаки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ДНК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 изменениями в ДНК и может затрагивать отдельные гены, регуляторные участки или хромосомы. Именно поэтому наследственные признаки способны сохраняться в ряду поколений.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новизны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из-за мутаций и комбинативных процессов, поэтому даёт много вариантов признаков. У потомства появляются новые сочетания свойств, которых не было у родителей в исходном виде.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потомкам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передаются потомкам и формируют устойчивое разнообразие внутри вида. Наследственная изменчивость создаёт основу для отбора, потому что новые признаки могут повышать выживаемость в популяции.
</a:t>
            </a:r>
            <a:endParaRPr lang="en-US" sz="88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лежит в основе появления новых форм организмов. Она особенно важна для селекции, где отбирают удачные комбинации признаков и закрепляют их искусственно в культурах и породах.
</a:t>
            </a:r>
            <a:endParaRPr lang="en-US" sz="9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изменчивость: основные особенности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— температура, свет, влажность, питание — могут заметно менять внешний облик организма. При этом его генетический код остаётся прежним, а изменения возникают только в пределах реакции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не закрепляются в наследственности и исчезают, если условия возвращаются к исходным. Поэтому модификационная изменчивость позволяет быстро и временно приспосабливаться без изменения ДНК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зависит не только от среды, но и от генетических возможностей вида. Один и тот же организм не может выйти за пределы, заданные нормой реакции.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хорошо знакомы: загар кожи, рост мышц при тренировках, изменение массы тела при разном питании. Во всех случаях полезный эффект связан с воздействием условий, а не с наследованием.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генотипическая изменчивость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изменение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генетическом материале возникает мутация или происходит перестройка, которая затрагивает последовательность нуклеотидов или участок хромосомы. Именно так появляется новый вариант признака.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генов в мейозе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кроссинговера и независимого расхождения хромосом формируются новые сочетания аллелей. Генетический набор гамет становится уникальным.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случайно соединяются два набора наследственной информации. Комбинации признаков у потомства отличаются от родительских.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нового фенотипа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изменения могут влиять на окраску, форму, устойчивость или особенности обмена веществ. Некоторые из них становятся сырьём для отбора и селекции.
</a:t>
            </a:r>
            <a:endParaRPr lang="en-US" sz="9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меняет внешний вид организмов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в плотной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тяжёлая и уплотнённая, корнеплод растёт короче и часто более ветвистым, чем на рыхлой грядке. У одного и того же сорта различия видны сразу после сбора урожая. Стоит изменить условия выращивания, и форма заметно меняется — без каких-либо наследственных перестроек, и это видно уже на глаз.
</a:t>
            </a:r>
            <a:endParaRPr lang="en-US" sz="77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 птицы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перьев у некоторых птиц может усиливаться или тускнеть в зависимости от состава пищи и условий содержания. Внешний вид становится своеобразным «отпечатком» среды. Когда питание меняется, прежние оттенки могут постепенно возвращаться, и это легко заметить в неволе во время наблюдений на уроке биологии и сразу по внешнему виду.
</a:t>
            </a:r>
            <a:endParaRPr lang="en-US" sz="73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и наземные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ряски и других водных растений листья на поверхности и под водой выглядят по-разному: форма зависит от среды, в которой растёт побег. Один генотип даёт разные варианты строения. После смены условий растение снова формирует привычный тип листьев — это удобно для сравнения в учебном опыте.
</a:t>
            </a:r>
            <a:endParaRPr lang="en-US" sz="80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сравнение генотипической и модификационной изменчивости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численные измерения, а учебное сравнение признаков. Оно помогает быстро увидеть, что наследственная изменчивость наследуется и устойчивее проявляется.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прост: если признак передаётся потомкам, он становится материалом эволюции; если зависит от среды, он помогает приспосабливаться здесь и сейчас.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биологии; значения на диаграмме условные.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генотипической изменчивости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 при копировании ДНК или под действием мутагенов — радиации, некоторых химических веществ, вирусов. Они меняют последовательность нуклеотидов и создают новые варианты генов.
</a:t>
            </a:r>
            <a:endParaRPr lang="en-US" sz="1041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кроссинговер и независимое расхождение хромосом перемешивают уже имеющиеся аллели. В результате гаметам достаются разные комбинации, а потомство получает уникальный набор признаков.
</a:t>
            </a:r>
            <a:endParaRPr lang="en-US" sz="1077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источник — случайное слияние гамет при оплодотворении. Даже одинаковые родители дают множество вариантов наследования, что видно по разнообразию сортов растений и пород животных.
</a:t>
            </a:r>
            <a:endParaRPr lang="en-US" sz="10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Лабрадоры и окраска шерсти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одного и того же вида окраска шерсти может сильно различаться: от светлой до почти чёрной. За этим стоят разные сочетания наследственных вариантов генов. Поэтому потомство не повторяет родителей точь-в-точь, а получает собственный набор признаков.
</a:t>
            </a:r>
            <a:endParaRPr lang="en-US" sz="78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Яблоки: вкус, аромат,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яблок различаются не только по размеру и цвету, но и по вкусу, сочности и срокам созревания. Эти отличия накапливались в результате длительного отбора и наследственных изменений. Именно поэтому садовод видит десятки устойчивых форм в саду из года в год.
</a:t>
            </a:r>
            <a:endParaRPr lang="en-US" sz="74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гибриды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гибридизации кукурузы получают растения с новым сочетанием признаков: высотой стебля, размером початков, урожайностью и устойчивостью к условиям выращивания. Такой результат не случаен — он показывает, как наследственная изменчивость даёт селекционеру материал для работы. Именно такие линии позволяют быстро выделять самые ценные комбинации для дальнейшего отбора.
</a:t>
            </a:r>
            <a:endParaRPr lang="en-US" sz="64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наследственной изменчивости в природе и селекции
</a:t>
            </a:r>
            <a:endParaRPr lang="en-US" sz="2568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мутаций и их последствия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затрагивают отдельные нуклеотиды и могут менять смысл гена. Даже небольшая замена, вставка или выпадение иногда приводит к появлению нового признака либо наследственного заболевания.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генов и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 хромосомные мутации изменяют более крупные участки наследственного материала. Делеции, дупликации и трисомии способны нарушать работу целых систем и создавать новые сочетания признаков.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набора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не со строением, а с числом хромосом. Такие изменения могут быть нейтральными, вредными или полезными, если повышают выживаемость в конкретной среде.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мутации зависит от места изменения и условий среды. У бактерий она может дать устойчивость к антибиотикам, а у человека — проявиться наследственным заболеванием или остаться незаметной.
</a:t>
            </a:r>
            <a:endParaRPr lang="en-US" sz="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модификационная изменчивость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— это изменение фенотипа под действием среды без перестройки ДНК; генотип остается прежним, поэтому потомкам такие признаки не передаются.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выраженность признаков влияют температура, освещенность, влажность, питание и другие условия. Один и тот же организм может заметно меняться, если среда становится иной.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обычно обратимы: после возвращения прежних условий фенотип частично или полностью восстанавливается. Это позволяет быстро приспосабливаться без наследственных перестроек.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загара, изменение массы тела при разном кормлении и различия в размере листьев на солнце и в тени показывают, как среда формирует кратковременную адаптацию.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модификационной изменчивости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Гималайский кролик и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гималайского кролика окраска шерсти зависит от температуры: на холодных участках тела шерсть темнеет, а в тепле остается светлой. Так среда буквально «рисует» рисунок окраски. Если условия меняются, новый оттенок не закрепляется у потомства.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меняет форму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ряски листья под водой выглядят иначе, чем на воздухе: в водной среде они обычно более округлые, а на поверхности становятся вытянутыми. Это помогает растению экономить ресурсы и лучше работать в конкретном месте. Перемещение изменяет форму, но не наследственность.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питание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на бедной почве и при достаточном минеральном питании развивается по-разному: меняются высота, облиственность и общая мощность побега. Урожайность растет не из-за нового генотипа, а благодаря условиям выращивания. После смены среды эффект исчезает.
</a:t>
            </a:r>
            <a:endParaRPr lang="en-US" sz="80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модификационной изменчивости: график реакции нормы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иллюстративная зависимость: температура меняет выраженность признака, но не выходит за генетически заданные пределы.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колеблется в рамках нормы реакции: среда влияет на фенотип, но не изменяет генотип.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 по норме реакции дрозофилы; значения условные, использованы для наглядной схемы.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наследственной и ненаследственной изменчивости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двух форм изменчивости по ключевым признакам.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 механизмом: одна форма меняет генотип и наследуется, другая изменяет только проявление признака в пределах нормы реакции.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10 класса, ФГОС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комбинативная изменчивость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мейозе гомологичные хромосомы расходятся по клеткам случайно. Поэтому каждая гамета получает свой набор, а потомство — неповторимую комбинацию наследственного материала.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дополнительно перемешивает участки ДНК между гомологичными хромосомами. Этот обмен увеличивает число вариантов признаков и делает геномы потомков ещё более разнообразными.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новая комбинация аллелей закрепляется в зиготе. Именно поэтому даже у близких родственников набор наследственных признаков никогда не совпадает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млн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учёта кроссинговера эта величина показывает, насколько мощно комбинативная изменчивость поддерживает уникальность каждого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оценка числа комбинаций при независимом расхождении хромосом у человека.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комбинаций гамет может дать человек только за счёт независимого расхождения хромосом.
</a:t>
            </a:r>
            <a:endParaRPr lang="en-US" sz="22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Холодостойкий томат для нестабильной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отбирает растения томата, которые лучше переносят похолодание и дают завязи в нестабильную погоду. Скрещивание и последующий отбор позволяют сохранить нужные признаки в новом сорте. Так наследственная изменчивость превращается в практический инструмент для теплиц и открытого грунта.
</a:t>
            </a:r>
            <a:endParaRPr lang="en-US" sz="65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сочетающая урожайность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задача иная: получить пшеницу, которая сочетает высокую урожайность, устойчивость к полеганию и качество зерна. Для этого используют комбинации полезных признаков из разных линий, а затем проверяют потомство на стабильность. Отбор идет по результату, а не по случайному внешнему виду.
</a:t>
            </a:r>
            <a:endParaRPr lang="en-US" sz="66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средой ради большего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тоже важна для хозяйства. Если растение выращивают при правильном свете, поливе и минеральном питании, оно раскрывает свой потенциал без дополнительных генетических изменений. Управление условиями помогает получить больший урожай и снизить потери.
</a:t>
            </a:r>
            <a:endParaRPr lang="en-US" sz="71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об изменчивости работают в селекции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проблемы и социальные аспекты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 не всегда полезны: они лежат в основе многих генетических болезней, а у вредителей могут закрепляться мутации, снижающие действие пестицидов и усложняющие защиту урожая.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тесно связана с образом жизни человека: избыток калорий, малоподвижность и особенности питания повышают риск ожирения, а изменение среды может усиливать частоту аллергических реакций.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ГМО и технологий редактирования генома требует биоэтической оценки: важно соотносить пользу, возможные риски и контроль наследуемых изменений в природе и 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основа разнообразия и развития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соединяет устойчивость и перемены: она помогает организмам приспосабливаться, сохранять разнообразие и эволюционировать, а человеку — точнее понимать болезни, селекцию и охрану природы.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2026-05-10T03:06:38Z</dcterms:created>
  <dcterms:modified xsi:type="dcterms:W3CDTF">2026-05-10T03:06:38Z</dcterms:modified>
</cp:coreProperties>
</file>