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клетки: как клетка получает вещества и энергию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получает вещества и превращает их в энергию?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7893" y="0"/>
            <a:ext cx="376386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 обмен веществ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клетки — часть обмена веществ и энергии. Оно обеспечивает клетку водой, ионами, органическими молекулами и кислородом, а у растений начинается с фотосинтеза, у животных — с пищеварения и всасывания.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 как основа питания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4425" y="3110213"/>
            <a:ext cx="16449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основную среду клетки: в ней протекают ферментативные реакции, растворяются многие вещества и осуществляется их перемещение между органоидами и через мембрану.
</a:t>
            </a:r>
            <a:endParaRPr lang="en-US" sz="791" dirty="0"/>
          </a:p>
        </p:txBody>
      </p:sp>
      <p:sp>
        <p:nvSpPr>
          <p:cNvPr id="11" name="Text 3"/>
          <p:cNvSpPr txBox="1"/>
          <p:nvPr/>
        </p:nvSpPr>
        <p:spPr>
          <a:xfrm>
            <a:off x="264432" y="2656651"/>
            <a:ext cx="164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010950" y="3110213"/>
            <a:ext cx="16449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формируют структуры клетки и одновременно работают как ферменты, ускоряя расщепление и синтез веществ, без которых невозможно ни питание, ни рост, ни деление.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2010958" y="2656651"/>
            <a:ext cx="164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754078" y="3110213"/>
            <a:ext cx="16449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входят в состав мембран и служат энергетическим резервом. При необходимости они могут расщепляться с выделением большого количества энергии, особенно при длительном дефиците пищи.
</a:t>
            </a:r>
            <a:endParaRPr lang="en-US" sz="791" dirty="0"/>
          </a:p>
        </p:txBody>
      </p:sp>
      <p:sp>
        <p:nvSpPr>
          <p:cNvPr id="15" name="Text 7"/>
          <p:cNvSpPr txBox="1"/>
          <p:nvPr/>
        </p:nvSpPr>
        <p:spPr>
          <a:xfrm>
            <a:off x="3754086" y="2656651"/>
            <a:ext cx="164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97198" y="3112975"/>
            <a:ext cx="16449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 — это быстрый источник энергии и запасное вещество. Глюкоза используется в клеточном дыхании, а полисахариды могут накапливаться и расходоваться по мере потребности.
</a:t>
            </a:r>
            <a:endParaRPr lang="en-US" sz="796" dirty="0"/>
          </a:p>
        </p:txBody>
      </p:sp>
      <p:sp>
        <p:nvSpPr>
          <p:cNvPr id="17" name="Text 9"/>
          <p:cNvSpPr txBox="1"/>
          <p:nvPr/>
        </p:nvSpPr>
        <p:spPr>
          <a:xfrm>
            <a:off x="5497205" y="2659414"/>
            <a:ext cx="164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240330" y="3112975"/>
            <a:ext cx="16449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РНК не дают энергию напрямую, но определяют, какие белки будет синтезировать клетка. Это делает их основой наследственной программы и обмена веществ.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7240337" y="2659414"/>
            <a:ext cx="164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0040" y="225"/>
            <a:ext cx="448047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как барьер и фильтр
</a:t>
            </a:r>
            <a:endParaRPr lang="en-US" sz="1635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12" y="1102231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отделяет внутреннюю среду клетки от внешней и сохраняет её целостность. Без такого барьера клетка не могла бы поддерживать постоянный состав цитоплазмы.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61637" y="906994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клетки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261612" y="1897389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мембрану проходят не все вещества подряд, а только те, для которых есть подходящие условия или специальные белки. Это позволяет клетке контролировать обмен с окружением.
</a:t>
            </a:r>
            <a:endParaRPr lang="en-US" sz="800" dirty="0"/>
          </a:p>
        </p:txBody>
      </p:sp>
      <p:sp>
        <p:nvSpPr>
          <p:cNvPr id="10" name="Text 5"/>
          <p:cNvSpPr txBox="1"/>
          <p:nvPr/>
        </p:nvSpPr>
        <p:spPr>
          <a:xfrm>
            <a:off x="261638" y="1702122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проницаемость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261612" y="2692536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Фосфолипидный слой создаёт основную структуру мембраны, а белки обеспечивают перенос, распознавание сигналов и взаимодействие клетки с другими клетками и веществами.
</a:t>
            </a:r>
            <a:endParaRPr lang="en-US" sz="800" dirty="0"/>
          </a:p>
        </p:txBody>
      </p:sp>
      <p:sp>
        <p:nvSpPr>
          <p:cNvPr id="12" name="Text 7"/>
          <p:cNvSpPr txBox="1"/>
          <p:nvPr/>
        </p:nvSpPr>
        <p:spPr>
          <a:xfrm>
            <a:off x="261638" y="2497269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липидов и белков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61599" y="3487700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ионы, глюкоза и аминокислоты проходят через мембрану с помощью различных механизмов, зависящих от размера частиц, их заряда и разницы концентраций.
</a:t>
            </a:r>
            <a:endParaRPr lang="en-US" sz="800" dirty="0"/>
          </a:p>
        </p:txBody>
      </p:sp>
      <p:sp>
        <p:nvSpPr>
          <p:cNvPr id="14" name="Text 9"/>
          <p:cNvSpPr txBox="1"/>
          <p:nvPr/>
        </p:nvSpPr>
        <p:spPr>
          <a:xfrm>
            <a:off x="261626" y="3292433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малых молекул
</a:t>
            </a:r>
            <a:endParaRPr lang="en-US" sz="900" dirty="0"/>
          </a:p>
        </p:txBody>
      </p:sp>
      <p:sp>
        <p:nvSpPr>
          <p:cNvPr id="15" name="Text 10"/>
          <p:cNvSpPr txBox="1"/>
          <p:nvPr/>
        </p:nvSpPr>
        <p:spPr>
          <a:xfrm>
            <a:off x="261599" y="4282877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частицы и капли жидкости не проходят через мембрану свободно: клетка захватывает их с помощью эндоцитоза, образуя пузырьки внутри цитоплазмы.
</a:t>
            </a:r>
            <a:endParaRPr lang="en-US" sz="800" dirty="0"/>
          </a:p>
        </p:txBody>
      </p:sp>
      <p:sp>
        <p:nvSpPr>
          <p:cNvPr id="16" name="Text 11"/>
          <p:cNvSpPr txBox="1"/>
          <p:nvPr/>
        </p:nvSpPr>
        <p:spPr>
          <a:xfrm>
            <a:off x="261626" y="4087610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крупных частиц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поступления веществ в клетку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способы переноса веществ через клеточную мембрану.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376909"/>
            <a:ext cx="4776300" cy="9763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способов мембранного транспорта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основные способы переноса веществ через мембрану и когда каждый из них используется.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механизма зависит от размеров частицы, её заряда и разницы концентраций; активный транспорт нужен там, где движение идёт против градиента.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энергии для клетки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участвуют в энергоснабжении по-разному: одни запасают энергию, другие быстро отдают её при распаде, а АТФ сразу используется в клеточных реакциях.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удобна для быстрого получения энергии, жиры — для долговременного запаса, а АТФ служит непосредственным источником для работы клетки.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шкала по школьной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8620800" cy="7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 основа автотрофного питания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38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улавливает световую энергию и запускает цепь реакций, обеспечивающих превращение энергии света в химическую энергию органических веществ.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6445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исходных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хлоропластах растения используют углекислый газ и воду, создавая условия для синтеза соединений, необходимых для роста и обмена веществ.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680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глюкозы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фотосинтеза возникает глюкоза — универсальный продукт, который может сразу использоваться клеткой или откладываться в запас в виде крахмала.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865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Побочным продуктом фотосинтеза становится кислород, который поступает в атмосферу и затем используется живыми организмами в процессе клеточного дыхания.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24291" y="225"/>
            <a:ext cx="411881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45528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Гетеротрофное питание животных клеток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34776" y="1540678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получают органические соединения не из неорганических веществ, а через пищу. Поэтому работа пищеварительной системы напрямую определяет снабжение клеток строительным материалом и энергией.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34795" y="1300525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как источник веществ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4776" y="2420729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молекулы пищи расщепляются до аминокислот, глюкозы, жирных кислот и глицерина. Только в таком виде они могут всасываться и использоваться клетками организма.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4795" y="2180576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в пищеварении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34776" y="3300785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всасывания питательные вещества попадают в кровь и разносятся по организму. Так каждая клетка получает вещества, необходимые для синтеза собственных структур и дыхания.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34795" y="3060632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к тканям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34776" y="4180856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эти соединения идут на построение белков, липидов и углеводов или окисляются с образованием энергии, без которой невозможна работа органов и тканей.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34795" y="3940704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 клетке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выход при расщеплении глюкозы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полнее окисляется глюкоза, тем больше энергии получает клетка для синтеза, транспорта веществ и других процессов жизнедеятельности.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значительно эффективнее гликолиза: при наличии кислорода клетка извлекает из одной молекулы глюкозы гораздо больше АТФ.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энергетический обмен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18466"/>
            <a:ext cx="9144000" cy="23217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 — центр клеточного дыхания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575" y="1698680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завершают расщепление органических веществ в присутствии кислорода. Здесь высвобождается энергия, которая не теряется в виде тепла полностью, а частично запасается в молекулах АТФ для нужд клетки.
</a:t>
            </a:r>
            <a:endParaRPr lang="en-US" sz="860" dirty="0"/>
          </a:p>
        </p:txBody>
      </p:sp>
      <p:sp>
        <p:nvSpPr>
          <p:cNvPr id="7" name="Text 3"/>
          <p:cNvSpPr txBox="1"/>
          <p:nvPr/>
        </p:nvSpPr>
        <p:spPr>
          <a:xfrm>
            <a:off x="261587" y="1238708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окисление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41430" y="1698680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митохондрии — матрикс — содержит ферменты, необходимые для цикла Кребса. На этом этапе образуются соединения, которые затем отдают электроны для дальнейшего синтеза АТФ.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1440" y="1238708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Матрикс и цикл Кребса
</a:t>
            </a:r>
            <a:endParaRPr lang="en-US" sz="1000" dirty="0"/>
          </a:p>
        </p:txBody>
      </p:sp>
      <p:sp>
        <p:nvSpPr>
          <p:cNvPr id="10" name="Text 6"/>
          <p:cNvSpPr txBox="1"/>
          <p:nvPr/>
        </p:nvSpPr>
        <p:spPr>
          <a:xfrm>
            <a:off x="4621285" y="1697797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внутренней мембране митохондрий работают белковые комплексы окислительного фосфорилирования. Именно здесь происходит основная часть образования АТФ, поэтому состояние мембраны напрямую влияет на энергетический баланс клетки.
</a:t>
            </a:r>
            <a:endParaRPr lang="en-US" sz="791" dirty="0"/>
          </a:p>
        </p:txBody>
      </p:sp>
      <p:sp>
        <p:nvSpPr>
          <p:cNvPr id="11" name="Text 7"/>
          <p:cNvSpPr txBox="1"/>
          <p:nvPr/>
        </p:nvSpPr>
        <p:spPr>
          <a:xfrm>
            <a:off x="4621294" y="1237825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мембрана
</a:t>
            </a:r>
            <a:endParaRPr lang="en-US" sz="1000" dirty="0"/>
          </a:p>
        </p:txBody>
      </p:sp>
      <p:sp>
        <p:nvSpPr>
          <p:cNvPr id="12" name="Text 8"/>
          <p:cNvSpPr txBox="1"/>
          <p:nvPr/>
        </p:nvSpPr>
        <p:spPr>
          <a:xfrm>
            <a:off x="6801131" y="1704497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Кристы увеличивают площадь внутренней мембраны и позволяют разместить больше ферментов дыхательной цепи. В клетках с высокой потребностью в энергии, например мышечных, митохондрий обычно особенно много.
</a:t>
            </a:r>
            <a:endParaRPr lang="en-US" sz="827" dirty="0"/>
          </a:p>
        </p:txBody>
      </p:sp>
      <p:sp>
        <p:nvSpPr>
          <p:cNvPr id="13" name="Text 9"/>
          <p:cNvSpPr txBox="1"/>
          <p:nvPr/>
        </p:nvSpPr>
        <p:spPr>
          <a:xfrm>
            <a:off x="6801141" y="1244525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крист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9555" y="1080000"/>
            <a:ext cx="6905091" cy="2345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питательных веществ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725" y="3843658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вещества обеспечивают клетку энергией, строительным материалом и условиями для нормального обмена.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647683" y="3843659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веществ выполняют взаимодополняющие функции: одни дают энергию, другие строят клеточные структуры, а третьи обеспечивают точную регуляцию обмена.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61725" y="3503125"/>
            <a:ext cx="42348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 о составе и функциях веществ в клетке.
</a:t>
            </a:r>
            <a:endParaRPr lang="en-US" sz="8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 специфика клеточного питания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442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резко ускоряют химические превращения, поэтому клетка успевает получать энергию и синтезировать нужные вещества в течение короткого времени. Без них обмен веществ был бы слишком медленным для жизни.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443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реакции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245363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только на определённый субстрат, словно ключ к замку. Благодаря этому реакции в клетке идут в нужной последовательности и не смешиваются между собой.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45364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избирательность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638586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зависит от температуры, кислотности среды и наличия кофакторов. Даже небольшие отклонения от нормы могут заметно изменить скорость расщепления питательных веществ.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4638595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работы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6823528" y="3112978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ферменты работают плохо, клетка хуже расщепляет вещества, медленнее синтезирует АТФ и испытывает дефицит строительного материала. Это отражается на росте, обновлении и восстановлении тканей.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6823537" y="2659416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сбоев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глюкозы в клетке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один и тот же источник энергии может пойти по аэробному или анаэробному пути в зависимости от наличия кислорода.
</a:t>
            </a:r>
            <a:endParaRPr lang="en-US" sz="13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250" y="1447325"/>
            <a:ext cx="251100" cy="22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031" y="2403159"/>
            <a:ext cx="205538" cy="23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250" y="3381877"/>
            <a:ext cx="251100" cy="20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5250" y="4343585"/>
            <a:ext cx="251100" cy="200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питания клетки в организме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52550" y="12623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и глюкоза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облегчает поступление глюкозы в клетки и способствует её использованию или запасанию. Благодаря этому снижается уровень глюкозы в крови после приёма пищи и поддерживается энергетическое равновесие.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752550" y="22240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при дефиците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глюкозы становится мало, глюкагон помогает повысить её содержание в крови. Организм мобилизует запасённые ресурсы, чтобы клетки, особенно нервные, не испытывали острого энергетического голода.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752550" y="3185730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быстро координирует работу органов, меняя интенсивность обмена веществ в зависимости от ситуации. Это особенно важно при физической нагрузке, стрессе и изменении внешних условий.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752550" y="4147437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гормонов и нервных сигналов поддерживает постоянство внутренней среды: температуры, pH, концентрации ионов и питательных веществ. Без этого ферменты и мембраны не смогли бы работать стабильно.
</a:t>
            </a:r>
            <a:endParaRPr lang="en-US" sz="9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автотрофного и гетеротрофного питания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и гетеротрофное питание различаются прежде всего по происхождению исходного материала, но оба зависят от мембранного транспорта и ферментативных реакций.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сами создают органические вещества, а гетеротрофы получают их извне; при этом клеточная энергетика и обмен веществ остаются общими для обоих типов.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школьного курса биологии о типах питания организмов.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053806"/>
            <a:ext cx="4776300" cy="16225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питания клетки и их последствия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сбои отражаются на обмене веществ и энергетическом обеспечении клетки.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нарушены поступление веществ, работа мембраны или ферментов, тем быстрее клетка теряет способность поддерживать нормальную жизнедеятельность.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сведений о нарушениях клеточного обмена.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24291" y="225"/>
            <a:ext cx="411881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45528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клеточного питания с работой органов и тканей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34776" y="1540678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мышечных клетках АТФ расходуется на сокращение, поэтому они нуждаются в постоянном поступлении кислорода и питательных веществ. При нагрузке скорость клеточного дыхания заметно возрастает.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34795" y="1300525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работа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4776" y="2420729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особенно чувствительны к нехватке энергии, потому что непрерывно проводят импульсы и поддерживают ионные градиенты. Даже кратковременный дефицит АТФ нарушает их работу.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4795" y="2180576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34776" y="3300785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белков, деление клеток и восстановление тканей требуют не только строительного материала, но и энергии. Поэтому питание клетки напрямую связано с ростом организма и заживлением повреждений.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34795" y="3060632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обновление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34776" y="4180856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дыхание, транспорт веществ через мембраны и биосинтез образуют согласованный механизм. Нарушение любого звена сразу отражается на работе органа и, в итоге, всего организма.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34795" y="3940704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470" y="1870074"/>
            <a:ext cx="154200" cy="15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700" y="1870074"/>
            <a:ext cx="154200" cy="1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0240" y="1870074"/>
            <a:ext cx="154200" cy="1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000" y="1870074"/>
            <a:ext cx="154200" cy="15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2594704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фотосинтеза в атмосферу поступает кислород, необходимый для дыхания большинства живых существ. Это поддерживает существование аэробной жизни и влияет на состав воздуха.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79925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создают органические вещества из углекислого газа и воды, используя энергию света. Так в экосистемах формируется первичная биологическая продукция, от которой зависят другие организмы.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809475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грибы и многие бактерии при дыхании возвращают в среду углекислый газ. Благодаря этому углерод непрерывно переходит между живыми организмами и неживой природой.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024237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фотосинтезом и дыханием помогает сохранять устойчивость природных сообществ. Если он нарушается, изменяются численность организмов, состав атмосферы и условия существования жизни.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питания клетки
</a:t>
            </a:r>
            <a:endParaRPr lang="en-US" sz="3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клетки — основа жизнедеятельности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клетки объединяет поступление веществ, их преобразование и использование энергии. Именно поэтому мембраны, ферменты, митохондрии и, у растений, хлоропласты работают как единая система жизни.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2026-06-01T15:29:24Z</dcterms:created>
  <dcterms:modified xsi:type="dcterms:W3CDTF">2026-06-01T15:29:24Z</dcterms:modified>
</cp:coreProperties>
</file>