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регион контрастов и связей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история, города, языки и природа соединяются в одном регионе.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«Западная Европа»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Западную Европу изучают не только по странам на карте. Важны связи природы, населения, хозяйства, науки и культуры: именно они объясняют, почему регион развивался так быстро.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связанность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кажется компактной: здесь много городов, дорог и железных путей. Поэтому страны тесно связаны между собой и быстро обмениваются товарами и людьми.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региона сразу заметны Франция и Германия — крупнейшие государства, вокруг которых группируются Нидерланды, Бельгия, Люксембург, Швейцария и Австрия.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открыт к морю через Атлантику и Северное море. Это облегчало торговлю, связь с другими частями мира и рост портовых городов.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ориентиры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и крупные реки создают удобные и сложные природные границы одновременно. Они влияли на переселение людей, транспорт и размещение городов.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на карте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реки и природные зоны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низменности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западе преобладают равнины и низменности. Они удобны для дорог, сельского хозяйства и строительства больших городов, поэтому здесь рано сложились густонаселённые районы.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центр региона заняты горами, среди которых особенно выделяются Альпы. Горный рельеф влияет на климат, виды хозяйства и развитие туризма.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пути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Рейн, Сена, Луара и Рона были важными путями сообщения. Вдоль рек легче перевозили товары, поэтому здесь росли поселения, порты и торговые центры.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меняются от морских побережий до горных ландшафтов. Это создаёт разные условия жизни, но в целом делает регион очень разнообразным.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 помогает земледелию и делает города комфортными для жизни большую часть года.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меняет жизнь людей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побережья климат мягче и влажнее, а в горах холоднее. Это влияет на сельское хозяйство, транспорт и туристические сезоны.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физико-географическим условиям Западной Европы
</a:t>
            </a:r>
            <a:endParaRPr lang="en-US" sz="9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страны входят в регион и насколько они населены. Это помогает увидеть, где сосредоточены крупные города и деловая жизнь.
</a:t>
            </a:r>
            <a:endParaRPr lang="en-US" sz="1178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население региона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сочетаются очень населённые страны и компактные государства. Это усиливает связь между столицами, портами и промышленными центрами.
</a:t>
            </a:r>
            <a:endParaRPr lang="en-US" sz="1175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странам Западной Европы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многоязычие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языки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и немецкий языки широко используются в крупных странах региона, а английский часто помогает в международном общении, особенно в бизнесе, туризме и на транспорте.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нескольких языках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 и Бельгия тоже известны многоязычием. Здесь знание нескольких языков помогает в учёбе, работе и общении между людьми из разных общин.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Швейцарский пример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Швейцарии официально используются несколько языков, и это делает страну удобным примером мирного сосуществования разных культур в одном государстве.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соседства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Нидерландский язык важен в Нидерландах и части Бельгии. Он соседствует с другими языками, поэтому люди нередко свободно переключаются между ними в 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историческая линия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региона от античности до послевоенного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Европа и роль ЕС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сотрудничеству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страны региона всё чаще стали договариваться друг с другом. Это помогло уменьшить конфликты, укрепить торговлю и наладить совместные проекты.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и различия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каждая страна сохраняет свой язык, законы и традиции. Именно сочетание единства и разнообразия делает регион особенно интересным.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без границ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передвижение людей и товаров упростило поездки, учёбу и работу. Для жителей региона это стало одной из самых заметных перемен.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Союза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стал важной площадкой для общих решений. Он не отменяет различия между странами, но помогает им действовать вместе в ключевых вопросах.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сотрудничество в ЕС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принятия решений и движения людей в ЕС.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региона работают как узлы торговли, науки и финансов, а транспорт связывает их с портами, заводами и туристическими центрами.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крупные центры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финансы и технологии, но промышленность и туризм тоже остаются важной опорой экономики и занятости.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структуре стран Западной Европы на основе материалов Eurostat и национальных статистических служб, актуально на 2024 г.
</a:t>
            </a:r>
            <a:endParaRPr lang="en-US" sz="8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Западной Европы очень компактны и удобны для жизни: это поддерживает общественный транспорт, пешеходные маршруты и повседневное общение.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Европейского союза живут в городах.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European Commission, Urban mobility and city facts; оценка для ЕС, 2023 г.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сюжета для изображения культуры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 улица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старом центре города музей может стоять рядом с узкой улочкой, а за соседним углом начинается современная площадь. Так особенно хорошо видно, как Западная Европа сохраняет память о прошлом и одновременно живёт активной городской жизнью.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и современность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на холме или у реки обычно окружён парком, стенами и обзорными площадками. Рядом могут быть современные дома и дороги, поэтому один кадр показывает сразу несколько эпох — от средневековой истории до сегодняшнего дня.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 центре города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Готический собор заметен издалека: его башни поднимаются над крышами, а вокруг всегда есть площадь, кафе и движение людей. Такие места помогают понять, что памятник здесь не отделён от города, а входит в его ежедневный ритм.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основа кухни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важны и более сытные блюда: картофель, рыба, морепродукты и сезонные овощи. Меню в разных странах отличается, но везде заметны уважение к местным продуктам и привычка готовить тщательно.
</a:t>
            </a:r>
            <a:endParaRPr lang="en-US" sz="838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вкус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завтрак часто ассоциируется с круассанами, багетами и мягкими сырами. Во многих семьях ценят простую, но качественную еду, а долгие обеды остаются важной частью повседневной культуры.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повседневность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известны сырными рынками и аккуратной подачей блюд. Здесь часто выбирают продукты, которые удобно покупать и носить с собой, поэтому хлеб, сыр и небольшие закуски хорошо подходят городскому ритму.
</a:t>
            </a:r>
            <a:endParaRPr lang="en-US" sz="837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традиции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Бельгийские вафли и шоколад стали символами страны, а в Австрии особенно любят штрудель и выпечку к кофе. Эти блюда часто связаны не только с вкусом, но и с семейными встречами.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готовить и есть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общие черты школьной жизни в Западной Европе: обязательное обучение, многоязычие и регулярные поездки расширяют кругозор учеников.
</a:t>
            </a:r>
            <a:endParaRPr lang="en-US" sz="1144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школа в разных странах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школа помогает детям жить в многоязычной среде и легче переходить между культурами соседних стран.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Eurydice / European Commission, школьные системы стран Европы; справочные данные, актуальные на 2024 г.
</a:t>
            </a:r>
            <a:endParaRPr lang="en-US" sz="8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природы региона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Альпийские пейзажи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показывают, что в Западной Европе природа может быть очень близко к крупным городам. На склонах работают канатные дороги, туристические тропы и заповедные зоны, где важно сохранить леса, ледники и чистый воздух.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защита берегов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Северного моря сочетает порты, дюны, ветряные установки и территории для отдыха. Такие места напоминают, что охраняемая природа в регионе соседствует с дорогами, морской торговлей и современными технологиями.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большой реки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Рейнская долина соединяет природный ландшафт и хозяйственную жизнь: вдоль реки идут города, мосты, виноградники и пристани. Здесь особенно заметно, как люди используют удобные маршруты, стараясь не разрушать берега и экосистемы.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решения в регионе чаще всего видны в повседневных делах: поездке в школу, покупке еды, отоплении дома и выборе транспорта.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устойчивое развитие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акцент — на транспорте и переработке: именно они быстрее всего меняют городской воздух, шум и расход 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European Environment Agency; обзор приоритетов устойчивого развития в странах Западной Европы, 2024 г.
</a:t>
            </a:r>
            <a:endParaRPr lang="en-US" sz="8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усложняет развитие региона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быстрее привлекают работу, транспорт и услуги, чем сельские районы. Из-за этого часть маленьких населённых пунктов теряет жителей, а школы, магазины и медицинская помощь становятся менее доступными.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41600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жизни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41600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Жильё, еда и услуги в столицах стоят дорого. Поэтому семьям и молодёжи труднее жить рядом с центрами работы, особенно если зарплата не успевает за ценами.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32963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32963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растёт доля пожилых людей. Это увеличивает нагрузку на здравоохранение, пенсии и систему ухода, а также требует более удобной городской среды и транспорта.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объединяет разные языки, традиции и региональные особенности. Сохранить это разнообразие важно, но одновременно нужно поддерживать общие правила, чтобы страны могли сотрудничать без потери своей самобытности.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интересов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региона зависит не только от экономики, но и от умения договариваться. Чем точнее страны находят баланс между интересами городов, регионов и разных поколений, тем устойчивее становится общий результат.
</a:t>
            </a:r>
            <a:endParaRPr lang="en-US" sz="8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 бы ты поехал?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класса помогают увидеть, что Западную Европу можно воспринимать через историю, природу или городскую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разнообразие в компактном пространстве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невелика по площади, но удивительно разнообразна. Здесь рядом живут разные языки, культуры и уклады, а сотрудничество помогает сохранять высокий уровень жизни и богатое наследие.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2026-07-26T23:50:52Z</dcterms:created>
  <dcterms:modified xsi:type="dcterms:W3CDTF">2026-07-26T23:50:52Z</dcterms:modified>
</cp:coreProperties>
</file>