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Арабские завоевания и появление халифата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масштабные завоевания и формирование крупнейшего государства раннего Средневековья.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становление ислама на Аравийском полуострове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VII века Аравийский полуостров был территорией племён-зелёных с языческими верованиями. С появлением ислама под руководством пророка Мухаммеда арабы начали процесс объединения и расширения влияния за пределы родины.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первых арабских завоеваний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Сирии и битва при Ярмуке (636 год)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Мухаммеда арабские войска разгромили Византию в битве при Ярмуке, что стало отправной точкой для подчинения Сирии и Палестины. Эта победа ускорила дальнейшее расширение на запад.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Египта (642 год)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Арабы захватили Египет, пользуясь внутренними проблемами Византии. Падение Александрии обеспечило стратегический контроль над важным регионом и морскими путями в Средиземноморье.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Сасанидской Персии (битва при Кадисии, 637 год)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при Кадисии арабские силы одержали решающую победу над Персией, что позволило им расширить своё влияние на восток и открыть путь к центральной 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успеха арабских завоеваний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дисциплина и скорость перемещений лёгкой кавалерии давали арабам преимущество в боях с более стационарными армиями соперников.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религиозная мотивация мусульман и единство общины значительно усиливали боевой дух и стойкость арабских войск.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 Сасанидская Персия страдали от внутренних кризисов и взаимных конфликтов, ослабляя способность отражать исламскую экспансию.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Омейядов в Северной Африке и Иберии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династии Омейядов арабские войска подчинили Северную Африку и достигли Пиренейского полуострова, установив контроль вплоть до реки Луары. Это расширение было значительным шагом в распространении ислама в Европе.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на восток в Среднюю Азию и Индию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Аббасиды продолжили завоевания, двигаясь вглубь Центральной Азии и на индийский субконтинент, что обеспечило влияние на ключевые торговые и культурные регионы Востока.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династий и укрепление централизованного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власти от Омейядов к Аббасидам сопровождался изменениями в административной системе и политике, что способствовало большему объединению и расширению халифата.
</a:t>
            </a:r>
            <a:endParaRPr lang="en-US" sz="1092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халифата под властью Омейядов и Аббасидов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события с Византией и Персией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636 год — Битва при Ярмуке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поражение Византии, приведшее к потере Сирии и Палестины; начало арабского доминирования на Ближнем Востоке.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637 год — Битва при Кадисии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войска наносят сокрушительное поражение Сасанидской Персии, что приводит к её стремительному распаду.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639–642 годы — Завоевание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упадка влияния Византии арабы завоевывают Египет, расширяя контроль над Средиземноморским регионом.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VIII века — Укрепление арабского господства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двух империй халифат выводит свои границы далеко за исторические пределы и утверждает власть в Месопотамии и Армении.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география владений халифата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Андалусия — западный рубеж халифата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в Испании и на Пиренейском полуострове с 711 по 718 годы обеспечили арабам стратегический доступ к Европе и важные культурные обмены.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— путь к Средиземному морю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 интеграция североафриканских территорий, включая Египет, создали основу для контроля торговых путей и распространения ислама на запад.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Азия и Персия — восточные расширения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экспансия достигла границ Индии и глубин Средней Азии, что укрепило влияние халифата в регионах с древними цивилизациями и торговыми узлами.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8985"/>
            <a:ext cx="4569000" cy="8165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27958"/>
            <a:ext cx="4569000" cy="8165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146920"/>
            <a:ext cx="4569000" cy="8165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965867"/>
            <a:ext cx="4569000" cy="8165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9950" y="1507864"/>
            <a:ext cx="3930000" cy="67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Дамаск — столица династии Омейядов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стал политическим и культурным центром, откуда управляли обширными территориями с 661 по 750 год.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950" y="2330994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— центр Аббасидов и мировой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в 762 году, Багдад стал крупнейшим городом своего времени и центром научных и философских достижений.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6950" y="3144012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Куфа и Басра — военно-торговые опорные пункты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на юге Месопотамии, эти города обеспечивали контроль над важными речными путями и рынками.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6950" y="3956989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Кордова — культурная столица исламской Испании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Кордова превратилась в центр науки, искусства и образования, влияя на всю западную часть халифата.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ключевых городов халифата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принципы управления халифатом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был разделён на вилайеты — провинции, каждая из которых управлялась эмиром или наместником с широкими полномочиями.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почтовая служба, барид, обеспечивала связь и передачу указов по всей огромной территории халифата.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Шариатские суды и кади осуществляли правосудие в соответствии с исламским законом, поддерживая социальный порядок и правовую систему.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система управления позволяла интегрировать многонациональные народы и содержать стабильность во владениях.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арабов в завоевании Иерусалима и Александрии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Иерусалима завершилась нежестоким переходом города в руки мусульман после переговоров с христианскими лидерами, что способствовало сохранению религиозного мира.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Александрии было обусловлено применением блокады, стратегических манёвров и дипломатических усилий, что окончательно свело на нет византийское влияние в Египте.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этими центрами дал арабам важное преимущество в морской торговле и способствовал распространению исламской культуры по Средиземноморью.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Арабского халифата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 был верховным лидером, объединяя религиозную и светскую власть, обеспечивая единство и централизованное руководство в государстве.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Визири — советники халифа — управляли ключевыми государственными делами, консультировали в правлении и координировали работу различных ведомств.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Наместники, или эмираты, отвечали за управление и безопасность провинций, внедряя решения центра и контролируя местную администрацию.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Кадии выполняли функции судей по шариатскому праву, обеспечивали законность и урегулирование споров на местах в вилайетах и крупных городах.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 и налоги в халифате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налогами были закят для мусульман, обеспечивающий социальную поддержку, джизья — подоходный налог с немусульман, и харадж — земельный налог на сельхозугодья.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регулировал торговлю, стимулировал развитие ремёсел и внедрял ирригационные системы, что увеличивало урожайность и продовольственную безопасность.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финансовая система позволяла обеспечивать казну средствами, способствуя росту городов и инвестированию в инфраструктурные и культурные проекты.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 отношении завоёванных народов: веротерпимость и ограничения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признавал права «людей Писания», позволяя им сохранять веру в обмен на уплату джизьи и соблюдение определённых юридических ограничений.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Завоёванные народы подчинялись договорам, которые фиксировали их статус, регулируя права, обязанности и исключая участие в военной службе.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веротерпимость, существовали ограничения в строительстве культовых объектов и административной деятельности для немусульман.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" y="2679175"/>
            <a:ext cx="2288529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034" y="2679175"/>
            <a:ext cx="2288529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580" y="2679175"/>
            <a:ext cx="2288529" cy="24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180" y="2679175"/>
            <a:ext cx="2288529" cy="246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науки и культуры в эпоху Аббасидов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7175" y="1342550"/>
            <a:ext cx="17604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мудрости» — центр знаний Багдада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Багдаде открыт «Дом мудрости», где переводчики и учёные из разных стран собирали, переводили и создавали новые труды по философии, медицине и математике, стимулируя культурный обмен.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36932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Великолепие медицины: труды Ар-Рази и Ибн Сины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учёные Ар-Рази и Ибн Сина создали фундаментальные работы по медицине, которые использовались в различных странах на протяжении веков, оказав глубокое влияние на развитие здравоохранения.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35315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астрономия в Аббасидском халифате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Аль-Хорезми заложил основы алгебры, а астрономы улучшали модели движения планет, что значительно продвинуло научные знания и технологии того времени.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73523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архитектурные достижения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Аббасидов развивались литература и архитектура: создавались поэмы, философские трактаты и великолепные здания, отражающие высокую культуру и духовное развитие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Арабизация государственного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привели к широкому внедрению арабского языка в бюрократии и документации, что способствовало унификации правовых и административных практик на обширной территории.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архитектурных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архитектура вобрала в себя элементы персидского и византийского искусства, что проявилось в декоративных техниках, куполах и минаретах, создавая уникальный стиль.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литературы и философии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литературные жанры и философские направления, объединившие исламские идеи с местными культурными традициями, расширяя культурный кругозор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последствия арабских завоеваний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значение халифата и его наследие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Трансконтинентальная держава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объединил территории от Андалусии до Индии, став важным посредником между Востоком и Западом в экономике и культуре.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системы дорог и караванных путей, поддерживавших торговлю и связь между огромными регионами халифата.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Усовершенствованные механизмы орошения повысили продуктивность сельского хозяйства и способствовали стабильному продовольственному обеспечению.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арабского языка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стал языком науки, культуры и торговли, что обеспечило единое коммуникационное пространство для множества народов.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распада Арабского халифата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династических ссор и религиозных расколов, особенно между суннитами и шиитами, ослабило внутреннюю гармонию и единство халифата.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трудности, включая снижение доходов, коррупцию и социальное неравенство, подрывали стабильность и эффективность управления государством.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военные вторжения монголов, крестоносцев и тюркских племен ослабили территориальную целостность и подорвали мощь армии халифата.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центральной власти и рост автономии провинций привели к распаду на самостоятельные государства, конкурировавшие за власть и влияние.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распада: государства-преемники халифата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Фатимидский халифат (X–XII вв.)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Шиитский государственный центр в Египте, оказавший значительное культурное и политическое влияние на Северную Африку и Ближний Восток.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Кордовский халифат (X век)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Мусульманское государство в Испании с развитой культурой, наукой и архитектурой, ставшее символом расцвета исламской Испании.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Сельджукский султанат (XI–XII вв.)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Тюркское государство, которое контролировало Ближний Восток, укрепляя исламское влияние и обеспечивая защиту христианских паломников.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Мамлюкская династия (XIII–XVI вв.)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аристократия Египта, которая сохранила исламское государство после монгольских вторжений и противостояла крестоносцам.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влияние арабских завоеваний на мир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знаний и науки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завоевания привели к созданию новых центров учености, где синтезировались античные и восточные знания, что стало фундаментом для европейского Ренессанса.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роли ислама как мировой религии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усилил своё влияние, став объединяющей религией для многочисленных народов, что ускорило культурный и экономический обмен между ними.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единой торгово-экономической зоны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 халифата создали рынок от Западной Африки до Индии, способствуя активному развитию ремёсел, торговли и экономического взаимодействия.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арабских завоеваний и халифата в истории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завоевания создали уникальное многокультурное государство, положившее основу современной исламской цивилизации и оказавшее долговременное влияние на историю, науку и культуру всего мира.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2026-05-11T04:18:50Z</dcterms:created>
  <dcterms:modified xsi:type="dcterms:W3CDTF">2026-05-11T04:18:50Z</dcterms:modified>
</cp:coreProperties>
</file>