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старообрядцы: почему это важно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Раскол, бегство, выживание и вера на границе Руси.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 стал притяжением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старообрядцы нашли пространство, где граница, казачья свобода и слабый надзор власти позволили сохранить старый чин.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Никона и начало раскола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XVII века власть и церковь стремились привести русское богослужение к единому образцу. За основу брали греческие книги и обряды, считая прежние расхождения ошибками.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обрядов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Исправлялись богослужебные книги, менялись молитвенные формулы и ритуальные жесты. Даже такие привычные детали, как двоеперстие, стали восприниматься как нарушение правильного церковного порядка.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за 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верующих эти новшества затрагивали не форму, а саму возможность спасения. Отказ от старого чина казался им разрывом с верой предков и духовной традицией.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религиозная реформа превратилась в глубокий конфликт. Он быстро вышел за пределы церковной дискуссии и стал разделять семьи, приходы и целые общины.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раскол закрепился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собора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1666–1667 годов окончательно утвердил реформы и осудил их противников. После этого спор о богослужении превратился в официально закрепленный церковный раскол.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Протопоп Аввакум стал наиболее известным защитником старого обряда. Его тексты и личная стойкость сделали сопротивление реформам символом верности древней вере.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Аввакума в 1682 году придала конфликту еще большую остроту. Для сторонников старого чина это стало доказательством жесткости преследований и глубины противостояния.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 убежищу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на окраине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Далекие донские станицы давали редкую возможность исчезнуть из поля зрения властей. Здесь беглецы находили пространство, где старые книги можно было хранить не тайно, а как знак общей памяти.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среда ценила личную независимость и не любила жесткий контроль сверху. Поэтому старообрядцы могли рассчитывать на понимание, поддержку соседей и привычный уклад жизни, близкий к свободе.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 пограничный регион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 средний Дон были наиболее удобны для переселения и укрытия. Удаленность от столичных центров снижала риск немедленного преследования и позволяла закрепляться небольшими группами.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Станицы и зимовья, расположенные по притокам, становились точками расселения. Там легче было скрыть приезжих, обменяться новостями и поддерживать связь между разрозненными общинами.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Волгой открывала путь для людей, книг и вестей. Через речные и сухопутные маршруты движение получало новые контакты и усиливало внутреннюю устойчивость.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Пограничье с Украиной и южной степью делало регион особенно подвижным. Здесь пересекались беглецы, торговцы, служилые люди и религиозные искатели, меняя состав местных общин.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даты конца XVII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отражает новый этап: от реформ к осуждению, затем к массовому бегству и усилению давления на юге.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постепенное нарастание конфликта: от богослужебной реформы к преследованиям и закреплению старообрядцев на Дону.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исторической хронологии раскола Русской церкви и донского старообрядчества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58671"/>
            <a:ext cx="244327" cy="195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донские общины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и переселенцы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группы складывались вокруг беглых крестьян и посадских людей, которые принесли с собой книги, память о старом чине и опыт самоорганизации в условиях опасности.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нередко становились защитниками новых соседей, если те разделяли ценности свободы и взаимной помощи. Такая поддержка облегчала закрепление общин на окраине.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Хутора, слободы при монастырях и удалённые зимовья давали укрытие и позволяли строить жизнь вдали от пристального контроля. Там община быстрее обретала устойчивость.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сплочённость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держалась на взаимопомощи, общей молитве и дисциплине. Эти нормы помогали переживать нехватку ресурсов и сохранять религиозную преемственность между поколениями.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перехода и распространения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индивидуального выбора к устойчивому распространению общин на Дону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отличало старую веру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Двоеперстие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Старообрядцы крестились двумя перстами, считая этот жест наследием древней традиции. Для них он означал верность принятой до реформ церковной норме и духовную непрерывность.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сохраняли старые службы, книги и порядок молитвы. Исправления текста воспринимались не как уточнение, а как опасное вмешательство в священное предание.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устав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Поклоны, посты и церковный устав соблюдались особенно строго. В повседневной жизни это создавало дисциплину, где внешний аскетизм служил знаком внутренней собранности.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Обрядовая 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Кресты, иконы и простота быта подчеркивали религиозную сдержанность. Вера выражалась не в пышности, а в точности обряда и личной ответственности перед Богом.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различия и граница раскола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обрядовые различия между сторонниками старого чина и никонианами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 обрядах стали заметными символами разделения: они определяли повседневную религиозную практику и превращали богослужение в знак принадлежности к разным церковным лагерям.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церковного раскола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старообрядчество стало неоднородным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позиций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1660–1670-х годах формируется общая среда сопротивления реформам. Одни верующие настаивали на сохранении священства и прежнего чина, другие считали, что после реформ церковная иерархия утратила законность.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 века различия закрепляются в двух крупных направлениях: поповцы сохраняют потребность в священстве, а беспоповцы строят общины без него, опираясь на молитву, наставников и строгую дисциплину.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специфика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укореняются более гибкие общины, приспособленные к пограничной жизни: здесь важнее становятся взаимопомощь, автономия и способность сохранять веру в условиях постоянной угрозы и переселений.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жизни внутри общины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задавала ритм духовной жизни: определяла время молитвы, следила за постами и хранением книг. Общие правила помогали сохранять порядок и чувство принадлежности в разрозненной среде.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обычно принимались старшими и наиболее уважаемыми людьми. Их авторитет опирался не только на возраст, но и на знание традиции, умение мирить спорящих и удерживать дисциплину.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имела грамотность. Умение читать и переписывать богослужебные тексты считалось служением общине, потому что именно книги обеспечивали преемственность веры и обряда.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бедным, вдовам и переселенцам воспринималась как нравственный долг. Такая взаимная поддержка усиливала устойчивость общины и снижала зависимость от внешней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донские старообрядцы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труд был основой выживания. Старообрядцы занимались земледелием, рыболовством, ремёслами и торговлей, совмещая хозяйственную практику с необходимостью быстро приспосабливаться к условиям пограничья.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Дону требовала готовности к опасности. Мужчины могли участвовать в казачьей службе или защищать поселения, поэтому воинская выучка и хозяйственная работа нередко существовали рядом.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выступала главным носителем традиции. Через дом передавались нормы поведения, отношение к молитве, привычка к строгому порядку и уважение к старшим.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Трезвость, бережливость и взаимопомощь считались практическими добродетелями. Эти ценности помогали общинам сохранять устойчивость, особенно когда приходилось жить вдали от крупных центров и постоянной поддержки.
</a:t>
            </a:r>
            <a:endParaRPr lang="en-US" sz="11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сосуществовали казаки и старообрядцы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повседневных отношениях на Дону в конце XVII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донского конфликта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интересов трёх сторон: власти, казачества и старообрядцев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усиливало давление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розыска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стремилась выявлять беглых людей и усиливала давление на тех, кого считала «раскольниками». Это делало Дон более напряжённым регионом, где любое укрытие могло вызвать преследование.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удалённость Дона мешала полному контролю. Даже при росте давления местные общины сохранялись, потому что граница давала пространство для манёвра и скрытого существования.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включали ссылки, тюрьмы и церковные запреты. Они были направлены не только на наказание, но и на показательное устрашение, чтобы остановить распространение старой веры.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выстоять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факторов показывает, почему движение удержалось на Дону несмотря на давление властей.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донских старообрядцев обеспечивало сочетание географической защиты и внутренней солидарности, но движение оставалось уязвимым из-за нехватки ресурсов и постоянного внешнего контроля.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донского старообрядчества конца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закрепилось на Дону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укрытия к укоренению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 века донские общины уже не выглядели временным убежищем. Они стали частью местного общества и научились сохранять веру в условиях постоянной пограничной нестабильности.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Старообрядцы выстраивали собственный религиозный уклад: поддерживали чтение книг, общую молитву и строгие нормы поведения. Так вера превращалась в устойчивую форму жизни, а не только в протест.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присутствие заметно повлияло на культуру юга России. История донских старообрядцев показывает, что религиозная традиция могла адаптироваться к кризису, не исчезая, а меняя формы.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старообрядцев конца XVII века показывает, как религиозный раскол менял судьбы людей и целых регионов: на Дону вера, свобода и граница создали особый путь выживания.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старообрядцы: вера на границе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2026-07-26T11:49:26Z</dcterms:created>
  <dcterms:modified xsi:type="dcterms:W3CDTF">2026-07-26T11:49:26Z</dcterms:modified>
</cp:coreProperties>
</file>