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писатель переломной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— голос человека на пороге XX века.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сломе веков: время Горького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вошёл в литературу в период ускоренной индустриализации, социальных конфликтов и исторических потрясений. Его взгляд формировали не только книги, но и опыт странствий, наблюдение за жизнью низов и напряжённая атмосфера кризиса империи.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Алексея Пешкова к литературе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1868: рождение в Нижнем Новгороде
</a:t>
            </a:r>
            <a:pPr algn="ctr" indent="0" marL="0">
              <a:lnSpc>
                <a:spcPct val="100000"/>
              </a:lnSpc>
              <a:buNone/>
            </a:pPr>
            <a:r>
              <a:rPr lang="en-US" sz="53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писатель появился на свет в купеческом городе, где рано столкнулся с бедностью и неустроенностью. Детство быстро закончилось, и жизнь потребовала самостоятельности.
</a:t>
            </a:r>
            <a:endParaRPr lang="en-US" sz="1247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вход в литературу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имея систематического образования, он много читал, наблюдал людей и записывал впечатления. Так жизненный опыт постепенно превратился в литературный язык и собственную тему.
</a:t>
            </a:r>
            <a:endParaRPr lang="en-US" sz="1263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Юность: труд и странствия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Пешков работал в лавке, на пароходе, в пекарне, в мастерских и брался за случайный заработок. Эти годы дали ему знание разных слоёв общества и живую речь простых людей.
</a:t>
            </a:r>
            <a:endParaRPr lang="en-US" sz="13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контрастов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Нижнем Новгороде конца XIX века рядом существовали купеческое благополучие и бедность окраин. Такое соседство рано научило Горького видеть социальное неравенство не в теории, а в повседневной реальности.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Новгород как школа жизненного опыта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художественного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Ярмарочная шумность, Волга, пристани и трудовые кварталы создали для него живую картину мира. Отсюда выросло его внимание к людям, которых обычно не замечали или сознательно отталкивали на периферию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успехи 1890-х годов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«Макар Чудра» сразу выделился свободой интонации и образом героя, который ценит независимость выше спокойной жизни.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«Старухе Изергиль» Горький соединил легенду и живую речь, противопоставив духовную высоту мелочности и страху.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«Челкаш» показал мир портовых окраин и человека, чья гордость вступает в конфликт с жаждой наживы и обыденностью.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ранних текстах обозначились его главные мотивы: сила личности, чувство достоинства, тяга к свободе и недоверие к серой среде.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«дна» и человеческого унижения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последовательно изображал людей, лишённых опоры: босяков, бедняков, обитателей ночлежек и случайных странников. Он показывал не только их быт, но и то, как нищета меняет характер и речь.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произведениях, как «В людях» и «На дне», особенно важен нравственный выбор. Герои могут сохранить внутреннее достоинство, но могут и смириться с унижением, потеряв уважение к себе.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интересует не просто социальная жалость, а вопрос ответственности: остаётся ли человек человеком, если среда постоянно толкает его к жестокости, лжи и отчаянию.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произведения Горького по жанрам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распределение показывает широту его творческого диапазона и устойчивый интерес к человеку в разных формах повествования.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одинаково силён в прозе и драме; автобиографическая линия связывает личный опыт с общественной темой.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произведениям: «Челкаш», «Старуха Изергиль», «Супруги Орловы», «Мать», «На дне», «Дети солнца», «Враги», «Детство», «В людях», «Мои университеты».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«На дне» как вершина драматургии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показывает ночлежку как замкнутый мир, где люди живут без устойчивого будущего. В этом пространстве особенно остро звучит вопрос: что важнее — суровая правда или утешительная надежда?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Лука, Сатин, Актёр, Пепел и Настя представляют разные способы реакции на унижение. Каждый персонаж по-своему отвечает на боль, страх и желание сохранить хотя бы остатки человеческого достоинства.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пьесы в том, что она не даёт простого ответа. Горький заставляет зрителя не сочувствовать пассивно, а размышлять о цене сострадания, самообмана и внутренней свободы.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революционная эпоха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 год: писатель в центре общественного напряжения
</a:t>
            </a:r>
            <a:pPr algn="ctr" indent="0" marL="0">
              <a:lnSpc>
                <a:spcPct val="100000"/>
              </a:lnSpc>
              <a:buNone/>
            </a:pPr>
            <a:r>
              <a:rPr lang="en-US" sz="41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события сделали Горького заметной фигурой не только в литературе, но и в политической жизни. Его выступления и тексты воспринимались как часть общего спора о будущем страны. На фотографиях этого периода он часто выглядит собранным и жёстким, словно постоянно спорит с эпохой.
</a:t>
            </a:r>
            <a:endParaRPr lang="en-US" sz="96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европейская сцена
</a:t>
            </a:r>
            <a:pPr algn="ctr" indent="0" marL="0">
              <a:lnSpc>
                <a:spcPct val="100000"/>
              </a:lnSpc>
              <a:buNone/>
            </a:pPr>
            <a:r>
              <a:rPr lang="en-US" sz="4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 границей связала Горького с Италией, Германией и кругом европейских интеллектуалов. На снимках этого времени рядом с ним — море, виллы, рабочие кабинеты и ощущение удалённости от России, но не разрыва с её судьбой.
</a:t>
            </a:r>
            <a:endParaRPr lang="en-US" sz="111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среди политических сил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поддерживал революционное движение, но не превращался в послушного союзника ни одной стороны. В его образе легко увидеть писателя, который вступает в диалог с властью и одновременно отстаивает право на собственную позицию.
</a:t>
            </a:r>
            <a:endParaRPr lang="en-US" sz="105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3235800" cy="476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«Мать» и образ сознательного человека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688300" y="1384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1906–1907: создание романа
</a:t>
            </a:r>
            <a:pPr algn="r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обращается к теме рабочего движения и показывает, как социальная жизнь влияет на формирование убеждений. Роман строится на напряжении между частной судьбой и историческим выбором.
</a:t>
            </a:r>
            <a:endParaRPr lang="en-US" sz="1314" dirty="0"/>
          </a:p>
        </p:txBody>
      </p:sp>
      <p:sp>
        <p:nvSpPr>
          <p:cNvPr id="9" name="Text 3"/>
          <p:cNvSpPr txBox="1"/>
          <p:nvPr/>
        </p:nvSpPr>
        <p:spPr>
          <a:xfrm>
            <a:off x="6617950" y="18942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Пелагея Ниловна и Павел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мать и сын, чьи отношения меняются под влиянием общественной борьбы. Через их образы раскрываются семейный конфликт, страх, доверие и внутреннее взросление.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88300" y="3650000"/>
            <a:ext cx="23676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сочувствия к гражданской позиции
</a:t>
            </a:r>
            <a:pPr algn="r" indent="0" marL="0">
              <a:lnSpc>
                <a:spcPct val="100000"/>
              </a:lnSpc>
              <a:buNone/>
            </a:pPr>
            <a:r>
              <a:rPr lang="en-US" sz="54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Ниловна постепенно приходит к активному участию в жизни других людей. Так Горький показывает рождение сознательной личности, которая перестаёт быть наблюдателем и становится участником истории.
</a:t>
            </a:r>
            <a:endParaRPr lang="en-US" sz="126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книги автобиографической прозы показывают, как личный опыт становится историей духовного взросления и формирования писателя.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трех книгах биография превращается в путь становления характера, памяти и мировоззрения.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Максима Горького: «Детство», «В людях», «Мои университеты».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трилогия Горького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37998" y="3096535"/>
            <a:ext cx="150043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99394" y="3111774"/>
            <a:ext cx="176250" cy="141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прозы Горького
</a:t>
            </a:r>
            <a:endParaRPr lang="en-US" sz="2469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Реалистическая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внимательно передает бытовые детали, речь и поведение людей, поэтому его проза сохраняет ощущение жизненной достоверности даже в самых напряженных сценах и конфликтах.
</a:t>
            </a:r>
            <a:endParaRPr lang="en-US" sz="115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диалог
</a:t>
            </a:r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персонажи раскрываются через живую, резкую и часто афористичную речь. Диалог у Горького не только движет сюжет, но и сталкивает разные жизненные позиции.
</a:t>
            </a:r>
            <a:endParaRPr lang="en-US" sz="1299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личности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особенно интересует человек, который не желает мириться с унижением. Даже в бедности и кризисе герои у Горького сохраняют внутреннюю высоту или теряют ее сознательно.
</a:t>
            </a:r>
            <a:endParaRPr lang="en-US" sz="1272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Правда и сострадание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черта его стиля — соединение публицистической остроты с сочувствием к людям. Поэтому его тексты заставляют не только сопереживать, но и оценивать нравственный выбор героев.
</a:t>
            </a:r>
            <a:endParaRPr lang="en-US" sz="117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Горького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повторяющуюся модель развития персонажа в пьесе «На дне», романе «Мать», автобиографической прозе и ранних рассказах.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и советская культура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в СССР в 1932 году Горький оказался в центре официального культурного пространства и стал одной из самых заметных символических фигур новой эпохи.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именем называли улицы, заводы, библиотеки, города и литературные учреждения, что закрепляло его образ как писателя общенационального масштаба.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Горького читают шире: как автора, который значительно больше официального мифа и соединяет социальную остроту с философской глубиной.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советская интерпретация нередко упрощала его наследие, сводя сложную художественную систему к удобным идеологическим формулировкам и устойчивому канону.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Горького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у Горького социальные конфликты всегда ведут к вопросу о нравственной стойкости личности.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его прозы — не событие само по себе, а человеческий выбор в условиях давления и унижения.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мотивов в рассказах, пьесах и романах Максима Горького.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жизни в Европе Горький особенно тесно связан с Италией: Сорренто и Капри стали местами работы, отдыха и литературного общения, где создавались и завершались важные тексты.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расширила его читательскую аудиторию и укрепила связи с европейскими писателями, переводчиками и издателями, благодаря чему Горький стал фигурой международного литературного масштаба.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за рубежом: эмиграция и европейские связи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роль и литературный авторитет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участвовал в литературной жизни не только как автор, но и как редактор, издатель и организатор культурных инициатив, помогая молодым писателям войти в профессию.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активно высказывался по общественным вопросам, поэтому его имя было связано не только с литературой, но и с обсуждением судьбы страны, культуры и интеллигенции.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его авторитет был очень высок, однако именно масштаб влияния делал его фигуру спорной: вокруг него сталкивались эстетические, политические и нравственные оценки.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081210"/>
            <a:ext cx="4336500" cy="27613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биография Горького соотносится с этапами его главных произведений и историей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писателя тесно связана с историческими переломами России и эволюцией его художественного метода.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биографические и литературные вехи Максима Горького.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1038" y="1940423"/>
            <a:ext cx="343500" cy="305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5013" y="1940423"/>
            <a:ext cx="343500" cy="305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Горький важен для современного школьника
</a:t>
            </a:r>
            <a:endParaRPr lang="en-US" sz="251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социальной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Горького помогают понять, как бедность, насилие и неравенство влияют на судьбу человека, но не отменяют его личной ответственности и права на достоинство.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учат сопоставлять правду, утешение и самообман. Это полезно школьнику, потому что требует не пересказа, а самостоятельной нравственной оценки ситуации.
</a:t>
            </a:r>
            <a:endParaRPr lang="en-US" sz="1315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через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Автобиографическая проза показывает, как самообразование, наблюдательность и упорство помогают человеку преодолеть ограничения среды и выстроить собственный путь.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чувствительность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7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ставит трудные вопросы о свободе, сострадании и внутренней стойкости. Эти темы остаются важными, потому что связаны с реальной жизнью подростка и его выборами.
</a:t>
            </a:r>
            <a:endParaRPr lang="en-US" sz="14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Горький как писатель переломного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соединил реализм, романтическую энергию и общественную остроту, создав мощный образ человека, который ищет достоинство в эпоху бедствий, перемен и исторического напряжения.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2026-05-23T14:23:59Z</dcterms:created>
  <dcterms:modified xsi:type="dcterms:W3CDTF">2026-05-23T14:23:59Z</dcterms:modified>
</cp:coreProperties>
</file>