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звезд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 — огромные горячие газовые шары, которые светят сами. Самая близкая — Солнце.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звезды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дает нам свет и тепло и помогает всему живому на Земле. А еще по звездам люди научились ориентироваться и замечать смену сезонов. Сегодня наука исследует звезды, чтобы понять Вселенную и как она меняется.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звезда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— это раскаленный газовый шар, в котором больше всего водорода и гелия. Её «сердце» и наружные слои устроены по-разному, но работают как единое целое.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звезды идет термоядерный процесс: водород превращается в гелий, и при этом выделяется энергия. Именно эта энергия удерживает звезду от разрушения.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поднимается наружу и выходит в виде света и тепла. Поэтому звезда заметна на расстоянии, а Солнце для людей на Земле — главная и самая известная звезда.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звезды выглядят с Земли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звезды кажутся точками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ночью на небо, звезды выглядят маленькими светящимися точками. Причина простая: они очень далеко от Земли. Поэтому мы видим не размеры, а лишь яркость и цвет света, который доходит до нас.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как 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 бывают разного цвета: красные, желтые, белые и голубые. Обычно чем выше температура поверхности, тем заметнее голубоватый оттенок; более холодные звезды кажутся красноватыми. На картинке удобно показать ночное небо, одну яркую звезду и несколько оттенков.
</a:t>
            </a:r>
            <a:endParaRPr lang="en-US" sz="13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облака до звезды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описывает последовательность этапов рождения звезды из газа и пыли под действием гравитации.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Солнца — ориентир для понимания звездных циклов и масштаба времени в космосе.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оценки возраста Солнца в современной астрономии.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7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4,6 миллиарда лет
</a:t>
            </a:r>
            <a:endParaRPr lang="en-US" sz="474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 время Солнце успело пройти значительную часть своей жизни и уже успокаивает климат на Земле благодаря постоянному свету.
</a:t>
            </a:r>
            <a:endParaRPr lang="en-US" sz="19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835278"/>
            <a:ext cx="4865100" cy="17957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звезды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основные типы звезд по размеру, цвету, температуре поверхности и продолжительности жизни.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звезды отличаются не только цветом, но и тем, как долго они «живут»: чем выше температура и масса, тем короче жизненный путь.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сведения из школьных курсов астрономии и справочных материалов по классификации звезд.
</a:t>
            </a:r>
            <a:endParaRPr lang="en-US" sz="7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яркость звезд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горячее звезда, тем чаще она ярче, но конечная яркость зависит еще и от размера. Поэтому на графике не все точки «встают» на одну линию.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находится примерно между самыми холодными и самыми горячими звездами: его яркость и температура — «серединные».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зависимость, используемая в школьных моделях связи звездных характеристик (температура, светимость, размер).
</a:t>
            </a:r>
            <a:endParaRPr lang="en-US" sz="7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6168" y="2961012"/>
            <a:ext cx="260662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8402" y="2961012"/>
            <a:ext cx="223425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звезды и ее температура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звезды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они холоднее и выглядят более красноватыми. По этому цвету астрономы могут предположить температуру поверхности, даже когда до звезды очень далеко.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оранжевого к желтому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звезды заметно ярче и горячее, их цвет смещается к оранжевому и желтому. Такой оттенок помогает уточнять характеристики звезды по спектру света.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звезды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цвет обычно указывает на более высокую температуру по сравнению с красными и желтыми звездами. Это заметно по тому, как меняется оттенок света в наблюдениях.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Голубые звезды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Голубые звезды считаются самыми горячими и выглядят ярко. По их цвету и спектру ученые узнают, что звезда расходует энергию особенно активно.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 на небе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 — это группы ярких звезд, которые люди мысленно соединяют линиями в знакомые фигуры. Так проще ориентироваться на небе и запоминать расположение звезд.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— Большая Медведица, Орион и Кассиопея. По созвездию Большая Медведица удобно находить Полярную звезду, а значит, определять север, сравнивая положение звезд. 
</a:t>
            </a:r>
            <a:endParaRPr lang="en-US" sz="1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звезд разной массы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масса звезды, тем сильнее ее гравитация сжимает вещество и тем быстрее в ядре идут реакции, поэтому жизнь расходуется стремительнее.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тренд: рост массы ускоряет расход «топлива», сокращая продолжительность этапов и делая финал более бурным.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астрономических моделей (качественная зависимость от массы).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Сверхновая и новые элементы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сверхновая разбрасывает наружу вещество звезды, в нем оказываются продукты ядерных реакций. Эти частицы затем смешиваются с газом межзвездного пространства.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дальнейшем из обогащенного вещества могут сформироваться новые звезды, планеты и даже строительные блоки для будущих систем. Так поколения звезд «передают» друг другу материал.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химические элементы тяжелее водорода и гелия образуются как раз при экстремальных условиях в конце жизни массивной звезды. Например, железо и кальций входят в число таких элементов.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элементы, которые кажутся нам редкими в природе, вроде золота, связаны с прошлой звездной эволюцией. Их происхождение объясняется тем, что ранние звезды уже успели их создать.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562" y="2117375"/>
            <a:ext cx="239925" cy="2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2262" y="2117375"/>
            <a:ext cx="239925" cy="274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925275" y="2117375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Нейтронная звезда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Нейтронная звезда — компактный остаток после взрыва массивной звезды. Она невероятно плотная: даже небольшой объем содержит массу, сопоставимую с массой целых звездных систем.
</a:t>
            </a:r>
            <a:endParaRPr lang="en-US" sz="1337" dirty="0"/>
          </a:p>
        </p:txBody>
      </p:sp>
      <p:sp>
        <p:nvSpPr>
          <p:cNvPr id="9" name="Text 2"/>
          <p:cNvSpPr txBox="1"/>
          <p:nvPr/>
        </p:nvSpPr>
        <p:spPr>
          <a:xfrm>
            <a:off x="5297875" y="2117375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Черная дыра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Черная дыра образуется, когда гравитация настолько усиливается, что свет не может выйти наружу. Внешне ее можно обнаруживать по влиянию на окружающее вещество и движение объектов.
</a:t>
            </a:r>
            <a:endParaRPr lang="en-US" sz="1337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остается после гибели звезды
</a:t>
            </a:r>
            <a:endParaRPr lang="en-US" sz="2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звезды кажутся разными по яркости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Видимая яркость — это «результат» всех факторов сразу: чем дальше звезда, тем больше ее свет ослабевает на пути к нам.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подчеркивает: одинаковые по температуре звезды могут выглядеть по-разному, если различаются расстояние, размеры и прозрачность пространства.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Общеобразовательные соотношения в наблюдательной астрономии: видимая яркость зависит от расстояния и ослабления света.
</a:t>
            </a:r>
            <a:endParaRPr lang="en-US" sz="7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ученые изучают звезды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 спектр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Астрономы изучают звезды через телескопы и специализированные приборы. По спектру света можно узнать, из каких веществ он состоит, а также оценить температуру и некоторые характеристики движения звезды.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и данные измерений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фотографии и измерения дополняют компьютерными моделями. Так удается понять, как звезда устроена внутри и как ее свойства связаны с возрастом, массой и стадией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765975"/>
            <a:ext cx="4405200" cy="1800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звезды и их особенности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ярких объектов ночного неба: насколько они заметны и какую роль играют для наблюдений.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примеров показывает, что «известность» связана не только с яркостью, но и с ролью в навигации и близостью к Солнечной системе.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справочники и базы данных астрономических объектов (обобщенные сведения).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 в жизни людей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времен люди связывали звездное небо с мифами и образами героев. По ярким звездам и знакомым группам они пытались объяснять мир и находить смысл в происходящем.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ориентировались по звездам, когда не было других надежных ориентиров. Особенно полезно звездное небо было для морских и пустынных дорог, где привычные маршруты исчезали.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 вдохновляли художников, писателей и ученых, а также помогали поддерживать традиции наблюдений. При этом названия созвездий менялись у разных народов и культур.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звезды помогают науке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Наблюдательные данные и последующий анализ свойств звезды.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огромное число объясняет, почему галактика остается для нас «большой лабораторией»: даже далекие объекты можно изучать по их свету и спектру.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астрономические оценки числа звезд в Млечном Пути (по данным научных обзоров и справочников; диапазон 100–400 млрд).
</a:t>
            </a:r>
            <a:endParaRPr lang="en-US" sz="628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100–400 млрд
</a:t>
            </a:r>
            <a:endParaRPr lang="en-US" sz="6441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расчетам астрономов, в Млечном Пути может быть от ста до четырехсот миллиардов звезд.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 — ключ к пониманию космоса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Звезды возникают из газа и пыли, светят за счет энергии, рожденной внутри, и завершают путь по-разному в зависимости от массы. Их цвет, размер и яркость помогают распознавать свойства. Солнце поддерживает жизнь на Земле, а изучение звезд приближает к пониманию Вселенной.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2026-05-14T06:07:01Z</dcterms:created>
  <dcterms:modified xsi:type="dcterms:W3CDTF">2026-05-14T06:07:01Z</dcterms:modified>
</cp:coreProperties>
</file>