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касательной к окружности через данную точку
</a:t>
            </a:r>
            <a:endParaRPr lang="en-US" sz="2084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Касательная: один точный контакт и чёткое построение.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 касательная: что важно помнить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задают центр и радиус, а касательная касается её в одной точке. Именно перпендикулярность к радиусу помогает строить касательную и проверять ответ.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позволяет не только строить касательную, но и быстро проверять правильность чертежа.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касательной к окружности: радиус в точку касания перпендикулярен касательной.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такой угол образуют радиус и касательная в точке касания.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внешней точки можно провести две касательные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симметричные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P лежит вне окружности, из неё можно провести ровно две касательные. Они касаются окружности в разных точках и выглядят симметрично относительно прямой PO.
</a:t>
            </a:r>
            <a:endParaRPr lang="en-US" sz="1082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отрезки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точки P до точек касания получаются равные отрезки. Это важный признак правильного построения и удобная проверка на чертеже.
</a:t>
            </a:r>
            <a:endParaRPr lang="en-US" sz="1177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показать на 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полезно отметить центр O, внешнюю точку P и точки касания A и B. Тогда легко увидеть, почему касательные образуют два одинаковых по смыслу решения.
</a:t>
            </a:r>
            <a:endParaRPr lang="en-US" sz="10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касательные из внешней точки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по точке P вне окружности и центру O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построение даёт касательные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лежат на вспомогательной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A и B находятся на окружности с диаметром OP, поэтому они связаны с этим диаметром по теореме Фалеса и дают прямые углы в построении.
</a:t>
            </a:r>
            <a:endParaRPr lang="en-US" sz="1051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Получаются прямые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2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теоремы Фалеса следует, что углы OAP и OBP равны 90°. Значит, прямые PA и PB перпендикулярны радиусам OA и OB.
</a:t>
            </a:r>
            <a:endParaRPr lang="en-US" sz="122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 есть касательная
</a:t>
            </a:r>
            <a:pPr algn="l" indent="0" marL="0">
              <a:lnSpc>
                <a:spcPct val="115000"/>
              </a:lnSpc>
              <a:buNone/>
            </a:pPr>
            <a:r>
              <a:rPr lang="en-US" sz="2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прямая перпендикулярна радиусу в точке на окружности, она является касательной. Поэтому построенные линии PA и PB действительно подходят.
</a:t>
            </a:r>
            <a:endParaRPr lang="en-US" sz="1046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применимости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2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работает только при внешнем положении точки P. Если точка не вне окружности, вспомогательная окружность не даст нужных пересечений.
</a:t>
            </a:r>
            <a:endParaRPr lang="en-US" sz="106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касательных зависит только от положения точки относительно окружности.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касательных можно провести через точку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положение точки, а уже потом выбирают построение: две касательные, одну касательную или отсутствие решения.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касательной к окружности и взаимное расположение точки и окружности.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лежит на окружности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касательная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точку, которая уже принадлежит окружности, проходит только одна касательная. Другое направление через эту точку сразу пересекло бы окружность ещё раз.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60715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 радиусу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построить касательную, проводят радиус к этой точке и восстанавливают к нему перпендикуляр. Именно эта прямая и будет касательной.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4391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короткий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случае не нужны вспомогательные окружности или дополнительные точки. Достаточно правильно построить прямой угол в точке на окружности.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находится внутри окружности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касательная не получится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внутри окружности не даёт единственного касания. Любая прямая, проходящая через неё, обязательно пересечёт окружность в двух местах, поэтому касательной она быть не может. На рисунке это видно сразу: нет единственной точки, где линия только касается окружности.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показать на 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изобразить несколько прямых, проходящих через внутреннюю точку, и отметить две точки пересечения с окружностью. Тогда становится ясно, что перпендикуляр к радиусу здесь не создаёт касательную, а лишь показывает невозможность построения.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ответ определяется только положением точки относительно окружности.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случаев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точка от центра, тем больше возможностей для касательной; внутри окружности их нет вовсе.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свойства касательной к окружности и взаимного положения точки и окружности.
</a:t>
            </a:r>
            <a:endParaRPr lang="en-US" sz="63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прямоугольным треугольником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проведении касательной из внешней точки образуется треугольник, в котором одна сторона — расстояние до центра, вторая — радиус, а третья — касательная.
</a:t>
            </a:r>
            <a:endParaRPr lang="en-US" sz="922" dirty="0"/>
          </a:p>
        </p:txBody>
      </p:sp>
      <p:sp>
        <p:nvSpPr>
          <p:cNvPr id="10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3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Радиус, проведённый к точке касания, и касательная образуют прямой угол. Поэтому в построении сразу появляется признак прямоугольного треугольника, который удобно использовать.
</a:t>
            </a:r>
            <a:endParaRPr lang="en-US" sz="803" dirty="0"/>
          </a:p>
        </p:txBody>
      </p:sp>
      <p:sp>
        <p:nvSpPr>
          <p:cNvPr id="11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длины
</a:t>
            </a:r>
            <a:pPr algn="l" indent="0" marL="0">
              <a:lnSpc>
                <a:spcPct val="115000"/>
              </a:lnSpc>
              <a:buNone/>
            </a:pPr>
            <a:r>
              <a:rPr lang="en-US" sz="34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радиус и расстояние от внешней точки до центра, длину касательной находят по теореме Пифагора. Это помогает решать задачи не только на построение, но и на вычисление.
</a:t>
            </a:r>
            <a:endParaRPr lang="en-US" sz="87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позволяет сразу проверять правильность построения и находить неизвестные отрезки в задачах на окружность.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равенства касательных, проведённых из одной точки
</a:t>
            </a:r>
            <a:endParaRPr lang="en-US" sz="632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касательные, проведённые из одной внешней точки, имеют одинаковую длину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связать правило, его формулировку и практическое значение при построении и решении задач.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касательной к окружности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идеи темы сводятся к прямому углу, единственности касательной и равенству отрезков из одной точки.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касательной и теорема Фалеса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построении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 перпендикулярности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прямую называют касательной только потому, что она проходит рядом с окружностью. На самом деле нужно проверить, образует ли она прямой угол с радиусом в точке касания.
</a:t>
            </a:r>
            <a:endParaRPr lang="en-US" sz="987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положение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пытаться провести касательную через точку, которая лежит внутри окружности. В этом случае любая прямая пересечёт окружность в двух точках, а не коснётся её.
</a:t>
            </a:r>
            <a:endParaRPr lang="en-US" sz="1068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ошибаются, когда не различают точку на окружности и точку вне её. Поэтому перед построением важно внимательно отметить положение точки относительно окружности.
</a:t>
            </a:r>
            <a:endParaRPr lang="en-US" sz="103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способ решения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положение точки относительно окружности определяет число касательных и дальнейшие действия.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построения для точки вне окружности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вспомогательную 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середину отрезка PO и строят окружность с диаметром OP. Именно она позволит получить прямой угол в точках пересечения с исходной окружностью.
</a:t>
            </a:r>
            <a:endParaRPr lang="en-US" sz="806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точки 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Вспомогательная окружность пересекает данную окружность в точках A и B. Эти точки и будут точками касания, если построение выполнено аккуратно и P действительно лежит вне окружности.
</a:t>
            </a:r>
            <a:endParaRPr lang="en-US" sz="806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Соединить с центром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проводят отрезок PO, соединяя внешнюю точку P с центром O. Этот отрезок станет основой для дальнейшего построения и поможет задать нужный диаметр вспомогательной окружности.
</a:t>
            </a:r>
            <a:endParaRPr lang="en-US" sz="806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Провести касательные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проводят прямые PA и PB. Они касаются исходной окружности в одной точке каждая, а отрезки PA и PB получаются равными по свойству касательных из одной точки.
</a:t>
            </a:r>
            <a:endParaRPr lang="en-US" sz="80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опоры работают вместе: без любой из них построение или вычисление становится неполным.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знания нужны для решения задач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пять идей одинаково важны: они составляют единый набор правил для построения и проверки касательной.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темы урока по геометрии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42376"/>
            <a:ext cx="273600" cy="24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касательная в жизни и технике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технических чертежах касательная помогает соединять линии плавно и точно, без резких изломов. Это делает изображение аккуратным и понятным для чтения.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Колёса и шкивы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изображении колёс, шкивов и дуг касательная показывает, где линия только касается окружности. Такой приём используют в механике и в схематических рисунках.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по геометрии касательная помогает находить отрезки, проверять прямые углы и выполнять построения по правилам. Это важный инструмент для точных чертежей.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Плавные соединения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реальных объектах касательная нужна там, где требуется плавный переход одной линии в другую. Так соединяют формы, чтобы контур выглядел ровным и естественным.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памятка помогает не перепутать шаги и быстро выбрать нужную геометрическую идею для построения или вычисления.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решения задач на касательную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 случай, затем опереться на прямой угол, а при вычислениях — на теорему Пифагора.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касательной к окружности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проводится касательная к окружности через данную точку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провести касательную, сначала определяют положение точки относительно окружности. Затем используют радиус, прямой угол и нужную теорему. Так задача решается точно, по понятному геометрическому алгоритму.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2026-05-29T01:39:09Z</dcterms:created>
  <dcterms:modified xsi:type="dcterms:W3CDTF">2026-05-29T01:39:09Z</dcterms:modified>
</cp:coreProperties>
</file>