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полный событий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 обычный день в маленькую историю с утра до вечера.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сопровождает наш день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шагать рядом с человеком: дома, в школе, на улице и на празднике. Её темп, ритм, настроение и громкость помогают услышать, как день меняется от утра до вечера.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музыке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легко и прозрачно, будто в комнате становится светлее. Короткие звуки помогают почувствовать первый момент нового дня.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становится чуть живее, а мелодия — бодрее. Это похоже на шаги, сборы в школу и первые впечатления по пути.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 на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остаётся мягким, но уже уверенным. Оно словно говорит: день начался, пора улыбнуться и приниматься за новые дела.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 музыкальных эпизодах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 и тишина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отвечает, музыка может стать более сосредоточенной и спокойной. В ней слышны паузы, ожидание и внимательное слушание. Потом снова возникает движение, как после удачного ответа и одобрительных взглядов.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открывает урок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звонок звучит как яркий сигнал начала. После него в музыке легко представить шаги по коридору, быстрое движение и собранное настроение. Всё вокруг будто становится частью одного ритма.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Перемена, где всё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музыкальная картина становится шумной и весёлой. В ней слышатся разговоры, смех, быстрые шаги и короткие остановки. Такой эпизод помогает увидеть, что школьный день состоит из разных настроений, а не только из уроков.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события 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 меняются темп, мелодия и сила звучания в течение одного дня.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движении и делах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звучать так, будто она идёт вместе со шагами, хлопками и движением рук. Он делает мелодию собранной и понятной даже самым маленьким слушателям.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ритмический рисунок легко повторять и простукивать. Поэтому детские песни часто напоминают игру, в которой каждый звук стоит на своём месте и не путается с соседним.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событий много, ритм помогает не потеряться. Он передаёт занятость дня, в котором одно действие быстро сменяет другое, как на оживлённой школьной перемене.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69" y="2495275"/>
            <a:ext cx="186563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513" y="3506288"/>
            <a:ext cx="223875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Темп: быстро, медленно, спокойно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подходит для бодрого утра, игр и весёлой перемены. Музыка словно торопится вперёд, как ученик, который уже всё успел и готов к новому занятию.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темп напоминает обычный учебный день. Всё идёт последовательно и без спешки, как аккуратные шаги по школьному коридору или спокойная работа за партой.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связан с вечером, отдыхом и тишиной. Он помогает музыке успокоиться, словно день тихо присаживается рядом и закрывает глаза.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рисуют настроение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Барабан, бубен и ударные подчёркивают шаг, движение и игру. Такие инструменты помогают услышать, как день становится активным, шумным и очень живым, будто в нём постоянно кто-то спешит.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скрипка и колокольчики создают светлое и лёгкое звучание. Оно хорошо подходит для утра, пробуждения и радостного ожидания, когда всё вокруг кажется свежим и ясным.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музыкальному образу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отдельные звуки складываются в понятную музыкальную картину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 в течение 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 связано с активностью, движением и радостным оживлением. Оно помогает музыке передать шумный момент дня, когда вокруг всё будто подпрыгивает от энергии.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подходит для размышления, отдыха и вечернего покоя. В такие минуты музыка становится мягкой и осторожной, как шаги по дому, когда уже почти все спят.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как меняется сила звука внутри одного произведения. Иногда музыка сначала звучит тихо, а потом становится громче, чтобы показать перемену событий и чувств.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музыке есть и громкие, и тихие места, она становится похожей на настоящий день. В нём тоже бывают шум, смех, пауза и спокойствие — всё по очереди.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как маленький музыкальный эпизод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тихого урока перемена кажется особенно яркой. Она учит замечать, что музыка бывает не только в песне, но и в движении, паузах и весёлом гуле коридора.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звучит как короткая музыкальная пьеса: шаги спешат, голоса перекликаются, а звонок ставит точку. В этом шуме легко услышать живой ритм школьного дня.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произведении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музыкальная пьеса передаёт события и чувства одного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музыке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мелодии запомниться: знакомая фраза возвращается, и слушатель сразу узнаёт её, как любимое приветствие утром.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повтор создаёт порядок и уверенность. Он будто подсказывает, что в музыке есть свои привычные шаги, как в распорядке дня.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мотив появляется снова, он связывает разные части произведения. Тогда музыка звучит целостно, а обычные события становятся понятной историей.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секрет интересной музыки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542050" y="211947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музыка становится громче или быстрее, и в ней появляется движение, как на оживлённой перемене.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79400" y="1276550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может начинаться спокойно, будто утро только просыпается и ещё не спешит.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578600" y="2962411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контраст помогает услышать разницу между спокойствием и шумом, радостью и задумчивостью.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579850" y="3805336"/>
            <a:ext cx="34152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противоположности делают музыку выразительной и показывают, что день состоит из разных моментов.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музыке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завершение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музыка звучит тише и мягче, чем утренние и дневные эпизоды. В ней часто слышны плавные движения мелодии и ощущение отдыха после дел.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домашний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напоминает лампу у окна, книгу на столе и тихий разговор дома. Музыка как будто бережно закрывает день и оставляет тёплое настроение.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музыкальную историю 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наблюдения помогает понять, как звуки превращаются в образ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345" y="3098354"/>
            <a:ext cx="1612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детской музыке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для запоминания мелодия помогает сразу уловить настроение. Она звучит ясно и дружелюбно, поэтому ребёнку проще представить игру, прогулку или школьный день.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делает музыку собранной и похожей на шаги или хлопки. Его удобно повторять, а значит, удобно слушать, подпевать и двигаться вместе с ним.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младших школьников часто напоминает знакомые события: урок, перемену, дорогу домой или вечер в семье. От этого она становится особенно понятной и тёплой.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детская пьеса оставляет в памяти не только звуки, но и образ. После неё даже обычный день кажется немного волшебным, как будто в нём спрятана маленькая тайна.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запомнить события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произведении есть настроение и повтор, память работает ещё лучше. Тогда утро, школа, перемена и вечер складываются в понятную цепочку ярких впечатлений.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мотив легко связывается с памятью. Если мелодия возвращается несколько раз, она закрепляет в голове порядок событий и помогает не перепутать части музыкальной истории.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запоминаются звуки, похожие на шаги, звонок, капли или пение птиц. Такие детали сразу вызывают картинку и делают музыку почти видимой.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— одно большое музыкальное впечатление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дня не бывает одинаковой. Она собирает в одно целое учёбу, дружбу, отдых и вечерний покой, поэтому обычные события начинают звучать особенно интересно.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прислушаться внимательно, один школьный день похож на маленький концерт. В нём есть шорох тетрадей, звон, смех, паузы и спокойные минуты, которые сменяют друг друга.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день, который звучит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в обычном дне движение, порядок и настроение. Стоит прислушаться — и школьный день превращается в живую историю с утренним светом, шумной переменой и тихим вечером.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2026-05-24T19:17:56Z</dcterms:created>
  <dcterms:modified xsi:type="dcterms:W3CDTF">2026-05-24T19:17:56Z</dcterms:modified>
</cp:coreProperties>
</file>