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как способ предотвращать конфликты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вежливость и самоконтроль помогают избежать ссоры заранее.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толерантность важна на уроках английского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девятиклассники часто работают в парах и группах, спорят о вариантах ответа, выступают устно и исправляют ошибки. В такой атмосфере особенно важно уметь уважать чужую речь, темп и мнение.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tolerance в школьном общении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отличиям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Tolerance означает готовность принимать, что люди говорят, думают и учатся по-разному. В школе это помогает не унижать одноклассника за ошибку, темп работы или необычное мнение.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не требует соглашаться со всеми. Она требует отказаться от насмешек, резких слов, ярлыков и агрессии, даже если ответ партнёра кажется неверным или странным.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проявляется в уважении к культурным особенностям, ошибкам в речи, разному уровню подготовки и разным способам работать над заданием.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 строится на умении слушать, уточнять и спокойно спорить. Тогда разногласие становится обсуждением, а не личной ссорой или обидным конфликтом.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говорит быстро, кто-то думает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группе один ученик сразу отвечает устно, а другому нужно несколько секунд, чтобы подобрать слово. Оба могут быть сильными учениками, просто по-разному проявляют знания. Если это уважать, работа идёт спокойнее и увереннее.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школьник легко запоминает лексику, другой хорошо пишет, третий внимателен к грамматике. На уроке английского эти различия полезны, если одноклассники делятся задачами без соперничества и помогают друг другу.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 — 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несколько учеников могут работать над одним заданием: кто-то читает текст, кто-то ищет перевод, кто-то готовит ответ. Их темп и стиль разные, но общий результат появляется благодаря сотрудничеству, а не одинаковости.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учениками на уроке английского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толерантность помогает предотвратить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уважительное общение переводит спор в сотрудничество.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конфликтов на уроках английского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над ошибками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смеётся над неправильным словом или произношением, ученик чувствует себя униженным. После этого даже обычное замечание может прозвучать как нападение и вызвать резкий ответ.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ролях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возникает, если один ученик хочет говорить больше, а другой считает распределение ролей несправедливым. Без договорённости диалог превращается в борьбу за право быть главным.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партнёра перебивают или демонстративно игнорируют, он начинает защищаться и говорить жёстче. Тогда задача уже не обсуждается, а спор становится личным.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чувствует, что хуже знает язык, он может отвечать агрессией, чтобы скрыть неуверенность. Внешняя резкость часто прикрывает страх ошибиться перед классом.
</a:t>
            </a:r>
            <a:endParaRPr lang="en-US" sz="1049" dirty="0"/>
          </a:p>
        </p:txBody>
      </p:sp>
      <p:sp>
        <p:nvSpPr>
          <p:cNvPr id="15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без объяснения, демонстративное молчание и желание доказать свою правоту любой ценой быстро повышают напряжение. Такие действия редко решают проблему и чаще лишь её усиливают.
</a:t>
            </a:r>
            <a:endParaRPr lang="en-US" sz="9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напряжение в 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обострение начинается не из-за самого задания, а из-за формы общения во время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 перебивание лидируют, потому что быстрее всего ранят и провоцируют ответную резкость.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темы раздела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поведение на уроке английского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 помогает обсуждать ответ без давления. Даже если мнение кажется неверным, спокойная интонация показывает уважение к человеку и снижает риск ненужной ссоры.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обращается к однокласснику по имени, разговор становится личным в хорошем смысле. Так легче обсуждать задание, просить повторить мысль и не переходить на грубость.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перебивать собеседника до конца, проще понять смысл его ответа и найти, с чем можно согласиться. Это особенно важно при исправлении ошибок в паре.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выражения вроде I think… I agree with you, I see your point, Could you repeat, please? помогают продолжать разговор без давления и обвинений.
</a:t>
            </a:r>
            <a:endParaRPr lang="en-US" sz="11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резкие фразы в английском общении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может звучать спокойно или обострять спор.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формулировки сохраняют диалог, а резкие слова переводят обсуждение в конфликт и усиливают обиду.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фраз по теме толерантного общения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50" y="1992620"/>
            <a:ext cx="212493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не сорваться на резкую реплику. За это время можно обдумать сказанное, успокоиться и ответить так, чтобы разговор продолжился.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пересказывает мысль собеседника своими словами, тот понимает, что его услышали. Это снижает напряжение и показывает уважение к чужой позиции.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вроде «Ты имеешь в виду…?» помогают избежать недоразумений. Часто конфликт начинается не из-за спора, а из-за того, что смысл был понят неверно.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видит, что его воспринимают серьёзно, он реже повышает голос и чаще идёт на контакт. Так обсуждение задания остаётся рабочим, а не личным.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как способ избежать ссоры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мирного решения спора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перейти от эмоций к совместному решению в парной и групповой работе.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мешают договориться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часто нарастают быстрее, чем сама ссора. Если вовремя сделать паузу и сменить тон, разговор легче вернуть в спокойное русло.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 — главный риск для срыва диалога; остальные эмоции тоже важны, но их легче снизить через паузу и спокойную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по теме урока, 2025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Стереотипы, ярлыки и ошибки в восприятии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стереотип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упрощает представление о человеке или группе и часто не совпадает с реальностью. Он мешает увидеть сильные стороны одноклассника и создаёт заранее неверное отношение.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обсуждают не поступок, а личность, спор становится жёстче и несправедливее. Лучше говорить о конкретном действии, ошибке или результате, а не о «плохом характере».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ярлыки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weak student, show-off или lazy быстро превращаются в обидную характеристику. Ярлык цепляется к человеку, провоцирует насмешки и делает общение менее уважительным.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первое впечатление, задавать уточняющие вопросы и не повторять прозвища за другими. Такой подход помогает сохранить уважение и не усиливать конфликт в 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в цифровом общении на уроке английского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без 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даже одно сухое сообщение может звучать грубо. Вежливая формулировка, приветствие и ясное объяснение мысли помогают избежать недоразумения и лишнего напряжения.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со смайликами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смайлик или шутка легко воспринимаются как насмешка. В школьном чате лучше выбирать нейтральные реакции, чтобы не задеть собеседника и не исказить смысл сообщения.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Пересылать слухи или непроверенные сообщения опасно: это быстро превращает обычный разговор в конфликт. Перед ответом важно уточнить информацию и не делать выводов по чужим словам.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личным сообщениям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комментарии под сообщениями могут смущать и обижать. Если нужно обсудить ошибку или вопрос, лучше написать спокойно и без лишних свидетелей.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реагировать на провокацию в школьной ситуации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реакции зависит от степени грубости и от того, есть ли риск для безопасности или повторения насмешек.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реакция уместна при мелкой провокации, а при угрозах и унижении нужна помощь взрослых и поддержка пострадавшего.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поведения на уроке и в школе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примирению после ссоры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важно не только успокоиться, но и заранее договориться, как вести себя в похожей ситуации в следующий раз.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извинение снижает напряжение быстрее всего, а новое правило общения помогает не повторить тот же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примирения по теме урока, 2025
</a:t>
            </a:r>
            <a:endParaRPr lang="en-US" sz="9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30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542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партнёру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сосед забыл слово, можно подсказать его спокойно и без раздражения. Такая поддержка делает парную работу увереннее и доброжелательнее.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смеётся над ошибкой у доски и не повторяет её вслух. Так он поддерживает одноклассника и сохраняет спокойную атмосферу в классе.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проявляется, когда ученик не перебивает и не спорит ради спора. Он слушает аргументы и отвечает уважительно, даже если думает иначе.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распределение дел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полезно делить обязанности так, чтобы каждый получил посильную роль. Это уменьшает обиды и помогает работать быстрее и организованнее.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вне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школы толерантность выражается в уважении к интересам, привычкам и семейным традициям одноклассников. Маленькие добрые поступки делают общение устойчиво спокойным.
</a:t>
            </a:r>
            <a:endParaRPr lang="en-US" sz="116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толерантного поведения на уроке и вне его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обращаться за помощью при конфликте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помощь начинается с ближайших людей и постепенно переходит к более серьёзным мерам.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влияют на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резкое замечание быстро усиливает напряжение, а спокойная фраза может его снизить. Поэтому важно следить не только за смыслом, но и за тоном.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споре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ученика проявляется в честном споре без обидных слов, ярлыков и перебивания. Так легче обсудить проблему и не превратить разногласие в ссору.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извиняться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сказано лишнее, важно признать ошибку и извиниться без оправданий. Такое поведение показывает зрелость и помогает быстрее восстановить доверие в группе.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насмешке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особенно заметно, кто готов остановить чужую насмешку или поддержать того, кого задели. Это делает класс безопаснее для всех.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каждого ученика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начинается с выбора каждого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не делает всех одинаковыми, но помогает учиться без ссор. Уважение, вежливая речь, активное слушание и спокойный диалог делают уроки английского безопаснее и продуктивнее.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2026-05-31T12:27:14Z</dcterms:created>
  <dcterms:modified xsi:type="dcterms:W3CDTF">2026-05-31T12:27:14Z</dcterms:modified>
</cp:coreProperties>
</file>