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image" Target="../media/image-3-15.png"/><Relationship Id="rId16" Type="http://schemas.openxmlformats.org/officeDocument/2006/relationships/image" Target="../media/image-3-16.png"/><Relationship Id="rId17" Type="http://schemas.openxmlformats.org/officeDocument/2006/relationships/image" Target="../media/image-3-17.png"/><Relationship Id="rId18" Type="http://schemas.openxmlformats.org/officeDocument/2006/relationships/image" Target="../media/image-3-18.png"/><Relationship Id="rId19" Type="http://schemas.openxmlformats.org/officeDocument/2006/relationships/slideLayout" Target="../slideLayouts/slideLayout1.xml"/><Relationship Id="rId2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image" Target="../media/image-18-13.png"/><Relationship Id="rId14" Type="http://schemas.openxmlformats.org/officeDocument/2006/relationships/image" Target="../media/image-18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4425" y="161"/>
            <a:ext cx="8549700" cy="51431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и музыкальная драматургия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звуки превращаются в характер и историю?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понимать музыкальный образ и драматургию
</a:t>
            </a:r>
            <a:endParaRPr lang="en-US" sz="2223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080300"/>
            <a:ext cx="33630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без слов умеет передавать чувства и события, а изменения темпа, лада и тембра помогают услышать, как один образ становится другим. Эти знания делают прослушивание песен, пьес, опер и музыки к фильмам намного глубже.
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2701" y="2362487"/>
            <a:ext cx="200400" cy="20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968313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6863" y="2380727"/>
            <a:ext cx="204900" cy="1639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489926" y="2362487"/>
            <a:ext cx="200400" cy="2004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245551" y="2362487"/>
            <a:ext cx="200400" cy="200400"/>
          </a:xfrm>
          <a:prstGeom prst="rect">
            <a:avLst/>
          </a:prstGeom>
        </p:spPr>
      </p:pic>
      <p:pic>
        <p:nvPicPr>
          <p:cNvPr id="19" name="Image 17" descr="preencoded.png">    </p:cNvPr>
          <p:cNvPicPr>
            <a:picLocks noChangeAspect="1"/>
          </p:cNvPicPr>
          <p:nvPr/>
        </p:nvPicPr>
        <p:blipFill>
          <a:blip r:embed="rId1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0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музыкальный образ
</a:t>
            </a:r>
            <a:endParaRPr lang="en-US" sz="1823" dirty="0"/>
          </a:p>
        </p:txBody>
      </p:sp>
      <p:sp>
        <p:nvSpPr>
          <p:cNvPr id="21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22" name="Text 2"/>
          <p:cNvSpPr txBox="1"/>
          <p:nvPr/>
        </p:nvSpPr>
        <p:spPr>
          <a:xfrm>
            <a:off x="507697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портрет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создаётся звуками и вызывает у слушателя чувства, ассоциации и представление о характере героя, природы или события.
</a:t>
            </a:r>
            <a:endParaRPr lang="en-US" sz="800" dirty="0"/>
          </a:p>
        </p:txBody>
      </p:sp>
      <p:sp>
        <p:nvSpPr>
          <p:cNvPr id="23" name="Text 3"/>
          <p:cNvSpPr txBox="1"/>
          <p:nvPr/>
        </p:nvSpPr>
        <p:spPr>
          <a:xfrm>
            <a:off x="2263330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быть радостным, тревожным, задумчивым или торжественным: это зависит от мелодии, лада, ритма и звучания.
</a:t>
            </a:r>
            <a:endParaRPr lang="en-US" sz="900" dirty="0"/>
          </a:p>
        </p:txBody>
      </p:sp>
      <p:sp>
        <p:nvSpPr>
          <p:cNvPr id="24" name="Text 4"/>
          <p:cNvSpPr txBox="1"/>
          <p:nvPr/>
        </p:nvSpPr>
        <p:spPr>
          <a:xfrm>
            <a:off x="402411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слуха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образ не виден глазами, зато его легко узнать по интонации, ритму, регистру и тембру, если внимательно слушать.
</a:t>
            </a:r>
            <a:endParaRPr lang="en-US" sz="900" dirty="0"/>
          </a:p>
        </p:txBody>
      </p:sp>
      <p:sp>
        <p:nvSpPr>
          <p:cNvPr id="25" name="Text 5"/>
          <p:cNvSpPr txBox="1"/>
          <p:nvPr/>
        </p:nvSpPr>
        <p:spPr>
          <a:xfrm>
            <a:off x="5786346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создания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выбирает подходящие звуки, чтобы образ получился ярким, узнаваемым и запоминающимся даже без слов или изображения.
</a:t>
            </a:r>
            <a:endParaRPr lang="en-US" sz="900" dirty="0"/>
          </a:p>
        </p:txBody>
      </p:sp>
      <p:sp>
        <p:nvSpPr>
          <p:cNvPr id="26" name="Text 6"/>
          <p:cNvSpPr txBox="1"/>
          <p:nvPr/>
        </p:nvSpPr>
        <p:spPr>
          <a:xfrm>
            <a:off x="7541294" y="2692775"/>
            <a:ext cx="13608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Мажор и минор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мотив в мажоре и миноре звучит по-разному: светлее, печальнее или более задумчиво, меняя впечатление от музыки.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10150" y="1574"/>
            <a:ext cx="5733900" cy="514035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выразительности и музыкальный образ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852325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Мелодия и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Плавная мелодия часто создаёт лирическое настроение, а резкие скачки делают образ напряжённым. Ритм добавляет ощущение движения, шага, танца или внутреннего волнения.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018950"/>
            <a:ext cx="304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звучания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Тембр помогает узнать «характер» инструмента. Скрипка звучит мягко и напевно, труба — ярко и призывно, а литавры придают силовое и драматическое впечатление.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00" y="2518933"/>
            <a:ext cx="5253300" cy="14832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средства музыки создают образ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87400" y="23060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звучания и образа удобно увидеть в сравнении.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787400" y="33201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средства выразительности работают вместе: одно меняет настроение, другое — характер, а вместе они создают цельный музыкальный образ.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453900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теме урока музыки,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мотив и интонация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— это главная музыкальная мысль, обычно более крупная и законченная. Именно она помогает слушателю запомнить произведение и следить за его развитием.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похожа на человеческую речь: вопрос, восклицание, просьбу или радость. Она помогает понять настроение героя и перемены в музыке.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 — короткое звуковое зерно, из которого может вырасти целая тема. Повторяясь, он делает музыку узнаваемой и связывает разные эпизоды.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225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возникает, когда рядом слышны тихое и громкое, медленное и быстрое, мажор и минор. Благодаря этому разные образы становятся заметнее и выразительнее.
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3349763" y="1996899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спокойной и тревожной тем, лирического и героического образа создаёт ощущение столкновения. Слушатель чувствует, что музыка не стоит на месте, а развивается.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6354300" y="1996921"/>
            <a:ext cx="2444400" cy="15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ярче различие между частями произведения, тем сильнее напряжение. Контраст помогает композитору вести музыкальный рассказ так, чтобы он был понятным и интересным.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как основа музыкальной драматургии
</a:t>
            </a:r>
            <a:endParaRPr lang="en-US" sz="2223" dirty="0"/>
          </a:p>
        </p:txBody>
      </p:sp>
      <p:sp>
        <p:nvSpPr>
          <p:cNvPr id="11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развития музыкальной пьесы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музыкальная мысль движется от появления образов к завершению.
</a:t>
            </a:r>
            <a:endParaRPr lang="en-US" sz="112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5297" y="2547617"/>
            <a:ext cx="339300" cy="339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207009" y="2578559"/>
            <a:ext cx="346800" cy="27744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86234" y="2547629"/>
            <a:ext cx="339300" cy="3393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и его роль в музыке
</a:t>
            </a:r>
            <a:endParaRPr lang="en-US" sz="1823" dirty="0"/>
          </a:p>
        </p:txBody>
      </p:sp>
      <p:sp>
        <p:nvSpPr>
          <p:cNvPr id="15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729278" y="2589450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Повторяющаяся тема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— это короткая тема, связанная с героем, предметом или идеей. Она возвращается в произведении и помогает слушателю узнавать важный образ.
</a:t>
            </a:r>
            <a:endParaRPr lang="en-US" sz="1000" dirty="0"/>
          </a:p>
        </p:txBody>
      </p:sp>
      <p:sp>
        <p:nvSpPr>
          <p:cNvPr id="17" name="Text 3"/>
          <p:cNvSpPr txBox="1"/>
          <p:nvPr/>
        </p:nvSpPr>
        <p:spPr>
          <a:xfrm>
            <a:off x="3704740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вместе с 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Лейтмотив может звучать по-разному в зависимости от события: тише, громче, выше или темнее. Так музыка показывает перемены в состоянии персонажа.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6680215" y="2589473"/>
            <a:ext cx="21843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Узнавание в опере и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операх Вагнера и в музыке к фильмам лейтмотивы связывают звук с персонажем или местом. Это делает сюжет цельным и легко запоминается.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напряжение в музыкальном произведении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рост напряжения влияют не только громкость, но и плотность звучания, поэтому кульминация ощущается особенно ярко.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типичную драматургию: постепенный подъём, пик и спад. Значит, музыка строит движение так же последовательно, как рассказ.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теме урока музыки, 6 класс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0750" y="1251272"/>
            <a:ext cx="5433300" cy="10293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30750" y="2396970"/>
            <a:ext cx="5433300" cy="102935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530750" y="3558571"/>
            <a:ext cx="5433300" cy="10293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в опере
</a:t>
            </a:r>
            <a:endParaRPr lang="en-US" sz="1823" dirty="0"/>
          </a:p>
        </p:txBody>
      </p:sp>
      <p:sp>
        <p:nvSpPr>
          <p:cNvPr id="10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179950" y="1249800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музыкой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опере ария словно открывает внутренний мир персонажа: через неё слышны его чувства, сомнения и надежды. Текст помогает понять смысл, а мелодия делает образ живым и запоминающимся для зрителя.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79950" y="2395497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движется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Речитатив звучит ближе к обычной речи и помогает быстро развивать сюжет. Благодаря ему сцены сменяют друг друга, появляются новые события, а музыка остаётся связанной с действием и драмой.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79950" y="3557099"/>
            <a:ext cx="3055800" cy="10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создаёт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Оркестр в опере не только сопровождает певцов, но и рисует настроение сцены. Он может усилить тревогу, подчеркнуть торжество или сделать момент особенно лиричным, даже когда на сцене почти нет движения.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5992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в симфонии и сюите
</a:t>
            </a:r>
            <a:endParaRPr lang="en-US" sz="2223" dirty="0"/>
          </a:p>
        </p:txBody>
      </p:sp>
      <p:sp>
        <p:nvSpPr>
          <p:cNvPr id="9" name="Text 2"/>
          <p:cNvSpPr txBox="1"/>
          <p:nvPr/>
        </p:nvSpPr>
        <p:spPr>
          <a:xfrm>
            <a:off x="394025" y="1903425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Симфония: знакомство с темами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слушатель слышит основные темы и понимает их характер. Уже на этом этапе музыка задаёт образ, который затем будет меняться и вступать в сопоставление с другими.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12924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Развитие: столкновение и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темы развиваются, сокращаются, расширяются и звучат в новых красках. В симфонии именно здесь особенно заметны борьба, напряжение и движение музыкальной мысли.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864480" y="1903413"/>
            <a:ext cx="2555400" cy="95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Сюита: отдельные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сюите части часто напоминают самостоятельные эпизоды. Каждая из них может показать новый образ — сцену, характер, пейзаж или сказочный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69" y="1318200"/>
            <a:ext cx="7957063" cy="224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22688" y="297521"/>
            <a:ext cx="6277800" cy="7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жанров по способу создания образа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4094100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создают музыкальный образ и как он развивается в каждом из них.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463900" y="4094097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жанрах цель одна — создать выразительный образ, но средства и способ развития различаются: от камерного чувства до крупного сценического действия.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633750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«Музыкальный образ и музыкальная драматургия»
</a:t>
            </a:r>
            <a:endParaRPr lang="en-US" sz="67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музыкальной драматургии: «Петя и волк»
</a:t>
            </a:r>
            <a:endParaRPr lang="en-US" sz="2223" dirty="0"/>
          </a:p>
        </p:txBody>
      </p:sp>
      <p:sp>
        <p:nvSpPr>
          <p:cNvPr id="10" name="Text 1"/>
          <p:cNvSpPr txBox="1"/>
          <p:nvPr/>
        </p:nvSpPr>
        <p:spPr>
          <a:xfrm>
            <a:off x="337050" y="17431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сделал каждую фигуру сказки узнаваемой через свой инструмент. Благодаря этому слушатель сразу отличает героев и следит за сюжетом даже без рисунков и слов.
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337050" y="3159800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Валторны звучат глубоко и угрожающе, поэтому образ волка кажется опасным и напряжённым. Струнные, связанные с Петей, создают ощущение смелости, движения и уверенности.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192150" y="1743087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Флейта передаёт лёгкость птицы, гобой — мягкую и немного смешную утку, а кларнет помогает услышать хитрую и гибкую кошку. Тембр становится частью характера персонажа.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4" name="Text 5"/>
          <p:cNvSpPr txBox="1"/>
          <p:nvPr/>
        </p:nvSpPr>
        <p:spPr>
          <a:xfrm>
            <a:off x="3192150" y="3149113"/>
            <a:ext cx="23229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инструментов помогает музыке рассказывать историю как настоящий спектакль. Сюжет развивается, а вместе с ним меняются звучание, настроение и отношение слушателя к героям.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05500" y="2048501"/>
            <a:ext cx="5158500" cy="21529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9400" y="322002"/>
            <a:ext cx="5253300" cy="85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инструментов создают разные образы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318775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мелодия может звучать по-разному в зависимости от состава оркестра. Тембр меняет не только окраску, но и смысл музыкального высказывания.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3332972"/>
            <a:ext cx="31767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ярко героический и торжественный характер связан с медными духовыми, а лирика — со струнными; тембр напрямую влияет на образ.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874550" y="4265275"/>
            <a:ext cx="31767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оркестровым группам в школьном курсе музыки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5423425" y="2050450"/>
            <a:ext cx="3446700" cy="98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это главный пик музыкального действия, после которого напряжение обычно начинает спадать. Она помогает почувствовать, где в музыке происходит самое важное событие.
</a:t>
            </a:r>
            <a:endParaRPr lang="en-US" sz="1022" dirty="0"/>
          </a:p>
        </p:txBody>
      </p:sp>
      <p:sp>
        <p:nvSpPr>
          <p:cNvPr id="6" name="Text 2"/>
          <p:cNvSpPr txBox="1"/>
          <p:nvPr/>
        </p:nvSpPr>
        <p:spPr>
          <a:xfrm>
            <a:off x="4948150" y="3337050"/>
            <a:ext cx="39219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музыкальной драматургии
</a:t>
            </a:r>
            <a:endParaRPr lang="en-US" sz="722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10801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254142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 достигает вершины напряжения и становится самым сильным в развитии произведения.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3568" y="1506425"/>
            <a:ext cx="8776864" cy="304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0150" y="307575"/>
            <a:ext cx="85437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слушать музыку и находить драматургию
</a:t>
            </a:r>
            <a:endParaRPr lang="en-US" sz="2223" dirty="0"/>
          </a:p>
        </p:txBody>
      </p:sp>
      <p:sp>
        <p:nvSpPr>
          <p:cNvPr id="8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300150" y="907000"/>
            <a:ext cx="8543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перейти от первого впечатления к пониманию развития музыкальной мысли.
</a:t>
            </a:r>
            <a:endParaRPr lang="en-US" sz="112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10451" y="2371621"/>
            <a:ext cx="204900" cy="182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08388" y="2362487"/>
            <a:ext cx="200400" cy="200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604076" y="2362487"/>
            <a:ext cx="200400" cy="2004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6798376" y="2362487"/>
            <a:ext cx="200400" cy="2004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180000" y="247500"/>
            <a:ext cx="87840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драматургия в кино и мультфильмах
</a:t>
            </a:r>
            <a:endParaRPr lang="en-US" sz="1823" dirty="0"/>
          </a:p>
        </p:txBody>
      </p:sp>
      <p:sp>
        <p:nvSpPr>
          <p:cNvPr id="17" name="Text 1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8" name="Text 2"/>
          <p:cNvSpPr txBox="1"/>
          <p:nvPr/>
        </p:nvSpPr>
        <p:spPr>
          <a:xfrm>
            <a:off x="526227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узнаётся по теме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мотив помогает сразу понять, кто появился в кадре, даже если персонаж ещё не виден. Музыка работает как его звуковой знак и делает образ устойчивым.
</a:t>
            </a:r>
            <a:endParaRPr lang="en-US" sz="900" dirty="0"/>
          </a:p>
        </p:txBody>
      </p:sp>
      <p:sp>
        <p:nvSpPr>
          <p:cNvPr id="19" name="Text 3"/>
          <p:cNvSpPr txBox="1"/>
          <p:nvPr/>
        </p:nvSpPr>
        <p:spPr>
          <a:xfrm>
            <a:off x="2722596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и время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Звуковая палитра помогает почувствовать, где происходит событие: сказочный лес, город, ночная улица или дальнее путешествие. Тембр и регистр создают нужную атмосферу.
</a:t>
            </a:r>
            <a:endParaRPr lang="en-US" sz="900" dirty="0"/>
          </a:p>
        </p:txBody>
      </p:sp>
      <p:sp>
        <p:nvSpPr>
          <p:cNvPr id="20" name="Text 4"/>
          <p:cNvSpPr txBox="1"/>
          <p:nvPr/>
        </p:nvSpPr>
        <p:spPr>
          <a:xfrm>
            <a:off x="4918964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Склейка сцен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Саундтрек соединяет эпизоды между собой и делает переходы более плавными. Благодаря этому история воспринимается как единое целое, а не как набор отдельных кадров.
</a:t>
            </a:r>
            <a:endParaRPr lang="en-US" sz="900" dirty="0"/>
          </a:p>
        </p:txBody>
      </p:sp>
      <p:sp>
        <p:nvSpPr>
          <p:cNvPr id="21" name="Text 5"/>
          <p:cNvSpPr txBox="1"/>
          <p:nvPr/>
        </p:nvSpPr>
        <p:spPr>
          <a:xfrm>
            <a:off x="7115332" y="2692775"/>
            <a:ext cx="1768200" cy="94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без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звуки часто передают лёгкость и радость, а низкие — тайну, тяжесть или опасность. Так музыка помогает зрителю почувствовать настроение раньше, чем это скажут герои.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000" y="1629368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Узнаваемая мелодия помогает слушателю сразу запомнить образ. Если тема легко повторяется и сохраняет свой характер, она становится опорой для всего произведения.
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299400" y="326400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яркого музыкального образа
</a:t>
            </a:r>
            <a:endParaRPr lang="en-US" sz="2223" dirty="0"/>
          </a:p>
        </p:txBody>
      </p:sp>
      <p:sp>
        <p:nvSpPr>
          <p:cNvPr id="10" name="Text 2"/>
          <p:cNvSpPr txBox="1"/>
          <p:nvPr/>
        </p:nvSpPr>
        <p:spPr>
          <a:xfrm>
            <a:off x="8761150" y="4751250"/>
            <a:ext cx="140100" cy="1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61000" y="249392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тембр придаёт звучанию индивидуальность. Один и тот же мотив в разных инструментах может восприниматься как ласковый, торжественный, сказочный или тревожный.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261000" y="3358487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ритм делает образ подвижным и живым. Он может создавать ощущение шага, танца, сердцебиения или внутреннего волнения, даже без слов и сюжета.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58450" y="4223045"/>
            <a:ext cx="4227900" cy="67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Логичное развитие сохраняет цельность музыки. Когда изменения связаны между собой, образ остаётся понятным, а слушатель легко следит за его движением.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464175"/>
            <a:ext cx="52533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рассказывает без слов
</a:t>
            </a:r>
            <a:endParaRPr lang="en-US" sz="2223" dirty="0"/>
          </a:p>
        </p:txBody>
      </p:sp>
      <p:sp>
        <p:nvSpPr>
          <p:cNvPr id="6" name="Text 1"/>
          <p:cNvSpPr txBox="1"/>
          <p:nvPr/>
        </p:nvSpPr>
        <p:spPr>
          <a:xfrm>
            <a:off x="330850" y="2622913"/>
            <a:ext cx="3562200" cy="11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Музыкальный образ делает звук выразительным, а драматургия превращает его в историю. Когда мы слышим тему, контраст, кульминацию и лейтмотив, музыка становится понятнее и ближе.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2026-05-25T00:24:42Z</dcterms:created>
  <dcterms:modified xsi:type="dcterms:W3CDTF">2026-05-25T00:24:42Z</dcterms:modified>
</cp:coreProperties>
</file>