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 при-: как выбирать правильное написание
</a:t>
            </a:r>
            <a:endParaRPr lang="en-US" sz="255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приставку по смыслу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пре- и при-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часто встречаются в учебных и повседневных словах. Чтобы писать без ошибок, нужно не только слышать слово, но и понимать, что оно обозначает: движение, близость, присоединение или высокую степень признака.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приставка при-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пишется, если слово обозначает приближение к месту или человеку: приехать, прибежать, прийти. В таких словах приставка показывает движение к цели.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употребляется, когда речь идёт о присоединении, нахождении рядом или добавлении: пришить, прибрежный, приклеить. Смысл связан с близостью или соединением.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также обозначает неполноту действия или его доведение до результата: приоткрыть, присесть, приучить. По значению видно, что действие не полностью завершено или приводит к нужному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близость и присоединение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чем-то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показывает, что предмет находится около другого объекта: прибрежный лес, пришкольный участок. Значение приставки помогает понять связь с местом или окружением.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что-то добавить или прикрепить, пишется при-: приклеить лист, пришить пуговицу. Приставка передаёт действие присоединения к уже имеющемуся.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прибавить приставка указывает на увеличение или добавление. Здесь при- помогает выразить, что к чему-то прибавляют ещё одну часть.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по месту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расположением возле объекта, тоже используется при-: пришкольный, пригородный. Приставка подчёркивает близость, а не изменение признака.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4081" y="1611950"/>
            <a:ext cx="183788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приближение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 цели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движения при- показывает направление к месту или человеку: приехать, прийти. Приставка отвечает на вопрос «куда?» и помогает увидеть цель движения.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приблизиться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Прибежать или приползти — это не просто движение, а движение в сторону нужного объекта. При- делает значение понятным: действие направлено к чему-то конкретному.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Подойти ближе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подходит к собеседнику, дому или школе, используется при-: прийти, приехать. Приставка подчёркивает сам факт приближения к определённой точке.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неполнота действия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Приоткрыть — значит открыть не до конца, а немного. При- показывает ослабленное или частичное действие, поэтому смысл слова становится точнее.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присесть и прилечь действие совершается не полностью и на короткое время. Приставка помогает передать ограниченность и неполноту поступка.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Приутихнуть означает стать тише, но не совсем замолчать. Здесь при- показывает уменьшение силы действия или признака, а не его полное исчезновение.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удобно проверять по смыслу: если действие частичное, ослабленное или краткое, в слове обычно пишется при-.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При-: доведение до результата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действие начинается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приучить, приручить и приладить речь идёт о том, что человек начинает действовать, чтобы добиться нужного состояния или удобного результата.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нужный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подчёркивает, что действие привело к результату: вещь стала удобной, животное — ручным, человек — приученным к порядку.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результат закрепляется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доведено до нужного эффекта, смысл слова становится завершённым. Именно по этому значению легко отличить при- от пре-.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приставка пре-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пишется, если значение слова близко к слову очень или слишком. Так образуются слова с высокой степенью признака: прекрасный, прехороший, премудрый.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 употребляется и тогда, когда по смыслу её можно заменить приставкой пере-. В таких словах часто есть значение изменения, прекращения или перехода в другое состояние.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сначала определить смысл слова. Если приставка усиливает признак или передаёт значение, близкое к пере-, выбирают пре-.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приставку легче, если сразу искать два смысловых ориентира: усиление признака и связь с пере-.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помогает запомнить правило: высокая степень качества и значение, близкое к «пере-».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приставок пре- и при-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преградить приставка пре- связана с идеей преграды и остановки движения. По смыслу это похоже на действие «перекрыть» или «переместить преграду».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преобразить и превратить пре- показывает изменение предмета или состояния. Смысл таких слов связан с переходом в новое качество.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прервать приставка передаёт прекращение действия. Здесь важен смысл внезапной остановки, а не приближения или присоединения.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смыслу приставку можно заменить на пере-, нужно писать пре-. Это помогает выбирать правильное написание без опоры только на звучание.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Пре-: значение, близкое к пере-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645413"/>
            <a:ext cx="4876200" cy="17425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приставок пре- и при-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значений приставок помогает не путать похожие слова и выбирать правильное написание по смыслу.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 и пре- различаются не по звучанию, а по значению слова; именно смысл подсказывает правильную приставку.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приставок пре- и при-.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приставку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сначала определяется значение слова, затем выбирается приставка или проверка по словарю.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запоминания приставок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при-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слова в смысловые группы: приехать, пришить, приоткрыть, прибрежный. Так легче увидеть общее значение приставки и быстро вспомнить нужное написание.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пре-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Запоминайте пары через смысл: прекрасный, преграда, превратить, преувеличить. Когда слово связано со значением очень или пере-, приставка пре- узнаётся без труда.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 частые ошибки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знакомые слова могут сбивать с толку, если ученик ориентируется только на звучание и не анализирует смысл.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требует отдельного смыслового разбора: звучание похоже, но приставка определяется только по значению слова.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«Правописание приставок пре- и при-».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слово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пишется по традиции, поэтому написание нужно запомнить. Для проверки здесь недостаточно правила о значении приставок, помогает только словарь и зрительная память.
</a:t>
            </a:r>
            <a:endParaRPr lang="en-US" sz="885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Слово-исключение по памяти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тоже требует уверенного зрительного запоминания. Если слово кажется знакомым, но правило не объясняет его написание, нужно обратиться к орфографическому словарю.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образ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Привилегия запоминается как особое слово, которое встречается в учебных и официальных текстах. Полезно связывать его с внешним видом написания, а не только со слухом.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Привычное написание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 относится к словам, которые надо узнавать как готовую орфографическую форму. Такое слово лучше несколько раз увидеть и написать, чем пытаться объяснить приставкой.
</a:t>
            </a:r>
            <a:endParaRPr lang="en-US" sz="869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форма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Престол не проверяется через значение пре- или при-. В подобных случаях важно запомнить слово целиком, чтобы не ошибиться в школьных и собственных текстах.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значение слова меняет написание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приехать и переехать меняется направление действия: сначала движение к месту, затем перемещение в другое место. Именно смысл помогает выбрать приставку без ошибки.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приподнять и преподнести приставка меняет не только написание, но и значение действия. Одно слово обозначает лёгкое поднятие, другое — передачу предмета.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нельзя писать приставку на слух. Сначала нужно понять, что именно происходит в слове, а потом выбрать при- или пре-.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Приоткрыть, прибежать и превосходный легко разобрать по значению. В первом слове действие неполное, во втором есть движение к цели, в третьем — высокая степень признака.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Прекратить тоже подсказывает значение приставки: действие останавливается, а не приближается. Если назвать смысл своими словами, выбор написания становится намного увереннее.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 смыслу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93318" y="1531950"/>
            <a:ext cx="3380264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 на примерах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о приставках пре- и при-.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быстро связать значение слова с нужной приставкой и проверить себя перед письмом.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слова понятно, выбор приставки становится точным: при- связано с действием и близостью, пре- — с усилением или переходом.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письма без ошибок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школьному правилу: сначала смысл, затем приставка, при необходимости — словарь.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приставка начинается со смысла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 в приставках пре- и при-, нужно сначала понять значение слова. Тогда орфография становится логичной: смысл подсказывает выбор, а правило помогает написать уверенно.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2026-05-23T14:43:02Z</dcterms:created>
  <dcterms:modified xsi:type="dcterms:W3CDTF">2026-05-23T14:43:02Z</dcterms:modified>
</cp:coreProperties>
</file>