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разброса: как описывают неоднородность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насколько данные отличаются друг от друга.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смотреть не только на среднее?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среднее может скрывать разную однородность данных. Меры разброса показывают, насколько устойчивы результаты и как сильно значения отклоняются от центра.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вариации в наборе данных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Вариация показывает, насколько далеко отдельные наблюдения расположены от центра набора. Чем меньше расстояния между значениями, тем более однородными и предсказуемыми выглядят данные.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 значений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возникает из-за естественных различий объектов, случайных колебаний и погрешностей измерения. Поэтому при анализе важно понимать, что именно влияет на изменчивость данных.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сильно отличаются друг от друга, набор считается неоднородным. В таком случае среднее и медиана хуже описывают реальную картину без дополнительной оценки разброса.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как самый простой показатель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находят вычитанием наименьшего значения из наибольшего. Для ряда 2, 5, 7, 9, 12 он равен 10 и сразу показывает общий диапазон данных.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считается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удобен, когда нужен быстрый обзор без сложных вычислений. Он помогает сразу понять, насколько широко распределены значения в наборе.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зависит только от двух крайних значений, поэтому легко искажается выбросами. Он не показывает, как расположены остальные числа внутри ряда.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Квартили и межквартильный размах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данные упорядочивают по возрастанию и делят на четыре части. Квартили помогают увидеть, где сосредоточена основная масса наблюдений, а не только крайние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ряда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Межквартильный размах равен Q3 − Q1. Он показывает разброс центральной части ряда и остается надежным даже тогда, когда в данных есть выбросы или асимметрия.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смысл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квартиль Q1 и третий квартиль Q3 ограничивают середину набора. Между ними находится половина всех значений, поэтому этот интервал хорошо отражает типичную часть данных.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 50%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разброс на диаграмме размаха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подписи элементов легче связать график с конкретными величинами. Это помогает не просто видеть форму распределения, но и правильно интерпретировать каждый его участок.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размаха отмечают минимум, Q1, медиану, Q3 и максимум. Эти точки позволяют быстро увидеть структуру набора и сравнить его части между собой.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ориентиров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ящика отражает разброс центральных 50% значений, а длина «усов» показывает, насколько далеко лежат крайние наблюдения от середины распределения.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Ящик и усы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участков заметно длиннее, распределение может быть асимметричным. Такая форма также подсказывает наличие значительных выбросов или скопление значений с одной стороны.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асимметрия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показатели по формуле, чувствительности к выбросам и типичным ситуациям применения.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прост, но уязвим к крайним значениям; межквартильный размах устойчивее; стандартное отклонение удобно для дальнейшего анализа.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статистики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мер разброса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Дисперсия: средний квадрат отклонений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показывает, насколько в среднем значения отклоняются от среднего арифметического, если каждое отклонение предварительно возвести в квадрат. Это делает расчёт чувствительным к сильным различиям.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показателя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генеральной совокупности обычно делят сумму квадратов отклонений на n, а для выборки — на n − 1. Такое различие связано с особенностями статистической оценки.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совокупности и выборки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отклонений в квадрат усиливает влияние больших расхождений. Поэтому редкие экстремальные значения заметно увеличивают дисперсию и делают её информативной при анализе неоднородных данных.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важен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как удобная форма записи разброса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получают как квадратный корень из дисперсии. Благодаря этому показатель возвращается к тем же единицам измерения, что и исходные данные.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дисперсией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стандартное отклонение означает, что значения лежат близко к среднему. Большое значение, наоборот, указывает на сильное рассеяние и меньшую однородность ряда.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интерпретировать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часто используют в школьной статистике, физике, биологии и при обработке измерений. Он удобен там, где нужно кратко описать ширину распределения.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ряда имеют одинаковую среднюю величину, но различаются по однородности значений и степени отклонения от центра.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само по себе не показывает устойчивость данных: ряд B заметно более изменчив, хотя центральный уровень у обоих одинаков.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наборов данных с одинаковым средним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школьного анализа данных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коэффициента вариации: V = σ / x̄ × 100%.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сравнивать разброс величин с разными единицами измерения, когда сами средние значения напрямую сопоставлять неудобно.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относительную изменчивость в процентах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цели анализа и чувствительности данных к выбросам.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меру разброса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их влияние на показатели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необычный результат может заметно увеличить размах и исказить картину разброса, особенно если остальные значения расположены близко друг к другу и образуют компактную группу.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выводами важно понять, является ли выброс ошибкой измерения, опечаткой или редким, но реальным наблюдением, которое действительно отражает особенности процесса.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данных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и стандартное отклонение реагируют на выбросы сильнее, потому что учитывают все отклонения от среднего, включая очень большие расхождения между отдельными наблюдениями.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чувствительность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расчета разброса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сначала упорядочивают по возрастанию, а затем вычисляют основные характеристики разброса и центра.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9 заметно увеличивает размах и сильнее влияет на показатели, основанные на отклонениях от среднего, чем на квартильные характеристики.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ряду 2, 4, 4, 5, 9; квартильные характеристики найдены после упорядочивания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меры разброса используются на практике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два ученика могут иметь одинаковую среднюю оценку, но один пишет работы стабильно, а другой чередует отличные и слабые результаты. Меры разброса помогают увидеть эту разницу и точнее оценить уровень подготовки, чем одно среднее значение.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результаты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медицинских наблюдениях важна не только средняя величина показателя, но и то, насколько сильно он меняется у разных пациентов. Разброс помогает заметить нестабильность давления, сахара или других параметров и вовремя обратить внимание на рискованные отклонения.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измерения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товары, доходы семьи или температура воздуха редко остаются постоянными. Меры разброса показывают, насколько предсказуемы такие изменения, и помогают выбирать более надежные решения в повседневных ситуациях, от планирования покупок до оценки финансовых рисков.
</a:t>
            </a:r>
            <a:endParaRPr lang="en-US" sz="1199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быт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относится к нормальному распределению и используется как ориентир, когда нужно быстро оценить типичность наблюдений и ширину основного массива данных.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стандартное отклонение, тем шире распределение и тем медленнее растёт доля значений, попадающих в заданный интервал вокруг среднего.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и правило 68–95–99,7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эмпирическое правило для нормального распределения: 68–95–99,7%.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мерами разброса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ряду есть одно экстремальное значение, размах резко возрастает и может создать ложное впечатление о неустойчивости всех данных, хотя основная часть наблюдений остаётся близкой.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без проверки выбросов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чисел, преждевременное округление и неправильное деление ряда искажают Q1, Q3 и межквартильный размах, особенно в небольших наборах данных.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квартилях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и стандартное отклонение связаны, но не совпадают: одно выражается в квадратах единиц, а другое — в тех же единицах, что и исходные данные.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формулах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среднее значение близко к нулю, коэффициент вариации становится трудно интерпретировать и может давать слишком большие или даже бессмысленные проценты, поэтому его используют с осторожностью.
</a:t>
            </a:r>
            <a:endParaRPr lang="en-US" sz="921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коэффициент вариации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разброс помогает принимать решения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разброс означает, что результаты повторяются почти одинаково, поэтому им можно доверять больше. Такой набор данных удобнее использовать для прогнозов и сравнения с другими группами.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устойчивости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и учёбе разброс помогает отличить стабильный успех от случайного. Два объекта могут иметь одинаковую среднюю оценку, но совершенно разную надёжность результатов.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финансах и инвестициях высокий разброс сигнализирует о большей неопределенности. Даже при хорошем среднем результате колебания могут быть слишком сильными, чтобы считать выбор безопасным.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производстве меры разброса показывают, насколько партия товара одинакова по размеру, массе или другим параметрам. Чем меньше разброс, тем стабильнее технология и выше предсказуемость качества.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классов по средней оценке и разбросу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балл двух классов может совпадать, но это ещё не означает одинаковый уровень подготовки: среднее отражает центр, а не распределение результатов по ученикам.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средняя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 меньшим стандартным отклонением более ровный: оценки в нём собраны ближе друг к другу. Это признак большей однородности и меньшей изменчивости результатов.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разброс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контрольной работы или итогового теста важно смотреть и на средний балл, и на разброс. Так видно, где успех класса устойчив, а где скрыты сильные перепады.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вывод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разброса раскрывают устойчивость, однородность и риск в данных. Вместе со средним они дают более честную и точную картину, а значит помогают принимать обоснованные решения.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показывает то, чего не видно по среднему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2026-05-30T05:52:30Z</dcterms:created>
  <dcterms:modified xsi:type="dcterms:W3CDTF">2026-05-30T05:52:30Z</dcterms:modified>
</cp:coreProperties>
</file>