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Однодольные и двудольные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главные группы покрытосеменных с разным строением и значением для природы.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Карл Линней разделил покрытосеменные на однодольные и двудольные, заложив основы ботанической систематики и обеспечив понимание их значимости в природе и хозяйстве.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классификации растений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однодольных растений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имеют одно семядоля в семени, что проявляется в особенностях роста и развития растений. Это важное ботаническое отличие формирует их морфологию и физиологию.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семядоля – главная отличительная черта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Типичным признаком однодольных являются листья с параллельными жилками, что отличает их от сетчатожилкованных листьев двудольных. Такое строение характерно для лилий и риса.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с параллельным жилкованием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у однодольных состоит из множества тонких корешков без выраженного главного корня, что обеспечивает широкое питание и устойчивость в почве.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63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Мочковатая корневая система
</a:t>
            </a:r>
            <a:endParaRPr lang="en-US" sz="266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двудольных растений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обладают двумя семядолями в каждом семени, что обеспечивает запас питательных веществ для проростка и влияет на структуру растения.
</a:t>
            </a:r>
            <a:endParaRPr lang="en-US" sz="2266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семядоли в семени – фундамент отличия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обычно стержневая с развитым главным корнем и многочисленными боковыми ответвлениями, что поддерживает растения и добывает влагу из глубоких слоев.
</a:t>
            </a:r>
            <a:endParaRPr lang="en-US" sz="1947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главный корень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двудольных покрыты сетчатым или перистым жилкованием, создавая сложную и развитую сосудистую сеть, как у клёна и розы.
</a:t>
            </a:r>
            <a:endParaRPr lang="en-US" sz="2266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Сетчатое жилкование листьев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395225"/>
            <a:ext cx="9042900" cy="369695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однодольных и двудольных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помогают быстро идентифицировать растения по ключевым морфологическим характеристикам.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отличия позволяют четко разделить покрытосеменные на две группы по строению.
</a:t>
            </a:r>
            <a:endParaRPr lang="en-US" sz="4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однодольных растений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и кукуруза — ключевые однодольные культуры, дающие людям основное зерно и пищу во многих странах мира.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Злаковые — основа питания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Банан и лилия — примеры однодольных с важным пищевым и эстетическим значением, широко используемые в сельском хозяйстве и цветоводстве.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и декоративные виды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и рис — однодольные, которые играют роль в кулинарии, а также в промышленности благодаря своим уникальным свойствам.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культуры и специи
</a:t>
            </a:r>
            <a:endParaRPr lang="en-US" sz="264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двудольных растений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Яблоня и кусты фасоли — двудольные, дающие урожай плодов и игравшие важную роль в сельском хозяйстве и питании человека.
</a:t>
            </a:r>
            <a:endParaRPr lang="en-US" sz="2300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Плодовые деревья и кустарники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 и роза обладают яркими цветками и развитой корневой системой, благодаря чему широко используются в цветоводстве и сельском хозяйстве.
</a:t>
            </a:r>
            <a:endParaRPr lang="en-US" sz="2266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Травянистые и цветущие растения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и клён — деревья с мощной корневой системой, создающие экосистему лесов и украшающие парки.
</a:t>
            </a:r>
            <a:endParaRPr lang="en-US" sz="2300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 декоративные виды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исследования, 2020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однодольных и двудольных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двудольные значительно преобладают по числу видов среди покрытосеменных.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покрывают большинство экосистем за счёт разнообразия и адаптаций.
</a:t>
            </a:r>
            <a:endParaRPr lang="en-US" sz="4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семени однодольных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питательных веществ хранится в эндосперме, который окружён плотной семенной оболочкой, защищающей зародыш.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имеют одну семядолю, которая запасает питательные вещества и обеспечивает питание для проростка при его развитии.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прорастании появляется один первый лист — примером служит семя кукурузы с характерным строением.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семени двудольных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семена содержат две крупные семядоли, выступающие в роли запаса питательных веществ и обеспечивающие проросток энергией.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семядоля способна самостоятельно накапливать и отдавать питательные вещества, что облегчает стартовую стадию роста.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служат семена фасоли или гороха, у которых семядоли обычно первыми видны после прорастания.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листовом жилковании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однодольных растений характеризуются параллельным или дуговым жилкованием, что позволяет эффективно направлять влагу и питательные вещества вдоль листовой пластины. Примером служат лилия и рис.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двудольных листьев жилкование сетчатое — перистое или пальчатое. Такая структура позволяет лучше поддерживать плотность листа и способствует разнообразию форм. Яркие примеры — лист клена и дуба.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система: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однодольных преобладает мочковатая корневая система, где главный корень быстро отмирает, а его функции берут на себя многочисленные мелкие корни. Это свойственно, например, луку и пшенице.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имеют стержневую корневую систему с мощным главным корнем, который хорошо закрепляет растение и обеспечивает глубокое питание. Типичным примером служит морковь или подсолнечник.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стеблей и проводящих тканей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двудольных сосудистые пучки организованы в кольцо, что создаёт структурированное внутреннее строение стебля и способствует механической прочности.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однодольных сосудистые пучки разбросаны по всему поперечному сечению стебля, что обеспечивает гибкость, но ограничивает рост в толщину.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Камбий у однодольных отсутствует, поэтому такие растения не способны к вторичному росту и образованию древесины в стебле.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Присутствие камбия у двудольных обеспечивает возможность вторичного роста, увеличивая толщину стебля и формируя древесину.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покрытосеменных растений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деления покрытосеменных на основные группы и их семейства
</a:t>
            </a:r>
            <a:endParaRPr lang="en-US" sz="2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цветков однодольных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растения имеют простой околоцветник, часто с числом частей, кратным трём — например, у лилий можно наблюдать 3 или 6 лепестков. Такая схема облегчает опыление некоторыми насекомыми.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цветков двудольных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обладают двойным околоцветником с чашелистиками и лепестками. Часто число частей равно четырём или пяти, как у розы и фасоли, что способствует разнообразным способам опыления и привлечению опылителей.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и соцветия: отличия
</a:t>
            </a:r>
            <a:endParaRPr lang="en-US" sz="423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и экономическая роль однодольных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злаки — пшеница, рис, кукуруза — служат основой мирового питания и занимают значительные площади сельхозугодий.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Травянистые однодольные создают плотные покровы, способствуя предотвращению эрозии почвы и сохранению грунта в экосистемах.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растения, такие как банан, бамбук и сахарный тростник, обеспечивают сырьё для пищевой и промышленной отраслей, а также используются в ландшафтном дизайне.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и экономическая роль двудольных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Овощные, плодовые, лекарственные растения, включая грушу, морковь и ромашку, преимущественно двудольные, важны для питания и здоровья человека.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Древесные и кустарниковые формы двудольных играют ключевую роль в формировании лесных биомов и городских зеленых зон.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обеспечивают сырьём пищевую, текстильную и фармацевтическую промышленности, поддерживая разнообразие отраслей хозяйства.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исследования, 2023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соотношение семейств однодольных и двудольных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двудольные семейства преобладают по разнообразию, но однодольные занимают важную нишу среди злаков и лилейных.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Семейства двудольных значительно более многочисленны, что отражает их экологическую и эволюционную многообразность в природе.
</a:t>
            </a:r>
            <a:endParaRPr lang="en-US" sz="4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и уникальные особенности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однодольные покрыты густым восковым слоем, который снижает потерю влаги в условиях открытых и жарких пространств. Этот адаптационный механизм помогает выживать в степях и пустынях.
</a:t>
            </a:r>
            <a:endParaRPr lang="en-US" sz="2295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Восковой покров однодольных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растения развили различные средства защиты: колючки у розы отгоняют травоядных, а горькие вещества у лютиков отпугивают насекомых. Эти адаптации улучшают их выживаемость.
</a:t>
            </a:r>
            <a:endParaRPr lang="en-US" sz="2225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защиты двудольных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приспособлены к разным способам опыления — насекомыми, ветром или животными. Благодаря этому обеспечивается широкое распространение и разнообразие видов в различных средах.
</a:t>
            </a:r>
            <a:endParaRPr lang="en-US" sz="2265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и разнообразие форм
</a:t>
            </a:r>
            <a:endParaRPr lang="en-US" sz="264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понимания однодольных и двудольных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различиях однодольных и двудольных помогают ориентироваться в растительном мире, понимать экологические функции и рационально использовать растения в хозяйстве и быту.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2026-05-08T01:57:36Z</dcterms:created>
  <dcterms:modified xsi:type="dcterms:W3CDTF">2026-05-08T01:57:36Z</dcterms:modified>
</cp:coreProperties>
</file>