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организмов типа «паразит — хозяин»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организм живёт за счёт другого и почему это важно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встречаются у простейших, червей, насекомых, бактерий, грибов и даже у некоторых растений. Понимание их жизни помогает объяснять болезни, пути заражения и способы защиты людей, животных и растений.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паразитизм важно изучать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паразит и кто такой хозяин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другой организм как источник пищи, место жизни или способ расселения. Он получает выгоду, а сам при этом зависит от хозяина и обычно не убивает его сразу.
</a:t>
            </a:r>
            <a:endParaRPr lang="en-US" sz="2447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 — это организм, внутри которого или на поверхности которого живёт паразит. Именно от него паразит получает всё необходимое для существования и размножения.
</a:t>
            </a:r>
            <a:endParaRPr lang="en-US" sz="2532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может быть наружной или внутренней, временной или постоянной. В разных случаях паразит по-разному прикрепляется, питается и распространяется.
</a:t>
            </a:r>
            <a:endParaRPr lang="en-US" sz="2707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хозяин не гибнет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хозяин быстро погибнет, паразит потеряет источник питания и среду обитания. Поэтому многие паразиты приспособлены к длительному существованию рядом с хозяином.
</a:t>
            </a:r>
            <a:endParaRPr lang="en-US" sz="244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встречаются на коже, в кишечнике, крови, тканях, а также среди растений. Это делает паразитизм одной из самых разнообразных форм отношений в природе.
</a:t>
            </a:r>
            <a:endParaRPr lang="en-US" sz="25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880616"/>
            <a:ext cx="9042900" cy="2726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«Паразитизм»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паразитизма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паразитизма различаются местом жизни паразита, длительностью связи и способом получения пищи.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паразитизма связана с местом обитания и способом питания; одноклеточные и многоклеточные паразиты могут быть и наружными, и внутренними.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Эктопаразиты: паразиты на поверхности тела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Эктопаразиты находятся на поверхности тела хозяина: на коже, в шерсти, перьях или волосах. К ним относятся клещи, вши, блохи и пиявки.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кровью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паразиты часто прокалывают кожу и питаются кровью или тканевыми жидкостями. Из-за этого у хозяина появляется боль, зуд и раздражение.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Ослабляют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крови и постоянное беспокойство могут снижать силы организма, мешать отдыху и ухудшать общее самочувствие человека или животного.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эктопаразиты переносят возбудителей инфекций от одного хозяина к другому. Поэтому они опасны не только сами по себе, но и как переносчики болезней.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при осмотре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паразитов часто можно обнаружить без сложного оборудования, если внимательно осмотреть кожу, волосы, шерсть или оперение.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биологических связей между организмами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паразитизм отличается от других отношений между организмами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отношений между организмами свои последствия: где-то один выигрывает, где-то оба несут потери, а где-то польза взаимна.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отличается длительным контактом и тем, что хозяин долго остаётся живым, в отличие от хищничества.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паразит влияет на организм хозяина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вещества, которые могли бы пойти на рост и работу организма хозяина. Из-за этого хозяин получает меньше энергии для нормальной жизни.
</a:t>
            </a:r>
            <a:endParaRPr lang="en-US" sz="22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Забирает питание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паразиты прикрепляются, прокалывают покровы или перемещаются внутри тела, из-за чего страдают кожа, кишечник, сосуды и другие органы.
</a:t>
            </a:r>
            <a:endParaRPr lang="en-US" sz="22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Повреждает ткани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заражённого хозяина могут снижаться сила, выносливость и работоспособность. Особенно заметно это у детей, ослабленных животных и молодых растений.
</a:t>
            </a:r>
            <a:endParaRPr lang="en-US" sz="2181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Ослабляет организм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делает организм более уязвимым для других болезней, потому что иммунной системе приходится одновременно бороться с несколькими угрозами.
</a:t>
            </a:r>
            <a:endParaRPr lang="en-US" sz="2174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защиту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 влияют на поведение хозяина так, чтобы он чаще встречался с новыми носителями. Это помогает паразиту быстрее распространяться.
</a:t>
            </a:r>
            <a:endParaRPr lang="en-US" sz="22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поведение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заражение паразитом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передачи и распространения паразитов через человека, животных, воду, пищу и почву.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паразиты: жизнь внутри организма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и бычий цепень живут в кишечнике, где могут получать пищу уже из готовых веществ. Их тела приспособлены к тому, чтобы удерживаться внутри организма и не разрушаться под действием пищеварения.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как укрытие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поражает кровь и связанные с ней системы организма. Из-за этого нарушается нормальная работа тела, а болезнь может развиваться быстро и серьёзно.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ткани под ударом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внутренние паразиты проходят несколько стадий развития и могут менять хозяев. Это помогает им выживать, но делает их жизненный цикл более сложным и трудным для разрыва.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жизненный путь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87092"/>
            <a:ext cx="8493000" cy="22856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 и их хозяев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паразит может быть связан сразу с несколькими хозяевами или разными местами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Хозяевами паразитов бывают человек, животные и растения, а вред зависит от того, где именно живёт паразит.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паразитизма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 нужны два хозяина, чтобы пройти жизненный цикл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жизненного цикла малярийного плазмодия и других паразитов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цикл помогает паразиту закрепляться, размножаться и распространяться, даже если один из хозяев недоступен.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4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путям передачи паразитарных заболеваний в школьной биологии; данные представлены в учебно-иллюстративном виде
</a:t>
            </a:r>
            <a:endParaRPr lang="en-US" sz="154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паразитов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заражения выше там, где нарушаются правила гигиены, а также при контакте с переносчиками и загрязнённой средой.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паразиты попадают в организм через повседневные действия, поэтому простые меры профилактики заметно снижают риск.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 организма хозяина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слизистые оболочки первыми мешают паразитам попасть внутрь организма. Если этот барьер цел, заражение происходит гораздо труднее, чем при ранах, грязных руках или повреждении слизистых.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сок, лейкоциты и антитела помогают уничтожать или ослаблять чужеродные организмы. Эти механизмы работают особенно эффективно, когда человек питается полноценно и получает достаточно сна.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заражения организм может реагировать воспалением, температурой, слабостью и кашлем. Такие признаки показывают, что иммунная система распознаёт опасность и пытается ограничить её распространение.
</a:t>
            </a:r>
            <a:endParaRPr lang="en-US" sz="2572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болезни выше у детей, при плохом питании и употреблении грязной воды. Если иммунитет ослаблен, паразитам легче закрепиться и вызвать заметный вред.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профилактика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рук, воды и пищи помогает не только избежать заражения, но и поддерживает естественную защиту организма. Это особенно важно в местах, где паразиты встречаются чаще.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истории о растениях-паразитах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кронах деревьев омела выглядит как зелёный шар, заметный даже зимой. Но её корни-«присоски» забирают воду и минеральные вещества у хозяина, постепенно ослабляя ветви и снижая рост дерева. Такое соседство особенно заметно в садах и парках.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на ветвях дерева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 напоминает тонкие жёлтые нити, опутывающие растение-хозяина. Она не образует обычных листьев и почти полностью зависит от чужого стебля, из которого получает питание. Из-за этого культурные растения слабеют и дают меньший урожай.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Повилика, которая обвивает стебли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последствий паразитизма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паразиты одновременно влияют на экосистемы и создают риски для человека, животных и 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не только вредят, но и участвуют в природных связях; однако для человека и хозяйства их влияние чаще требует защиты и контроля.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паразитами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основным правилам личной гигиены и профилактики паразитарных заболеваний.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школьного курса биологии; данные иллюстративные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распространённые заболевания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паразитов может поражать разные органы или части тела, поэтому симптомы и последствия сильно отличаются.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кишечными паразитами, но опасность затрагивает и кровь, и кожу, и сельскохозяйственные растения.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паразитах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жизненный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развитие проходит через нескольких хозяев. Это помогает им выживать и распространяться, даже если условия во внешней среде меняются.
</a:t>
            </a:r>
            <a:endParaRPr lang="en-US" sz="2247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 сохраняются во внешней среде в виде яиц или спор, ожидая нового хозяина. Так они переживают неблагоприятные условия.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 — большой вред
</a:t>
            </a:r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паразиты, которые почти незаметны без увеличения, но способны серьёзно ослабить организм хозяина и нарушить его работу.
</a:t>
            </a:r>
            <a:endParaRPr lang="en-US" sz="2377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распространённое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встречается почти во всех группах живых организмов, поэтому его считают одним из самых распространённых типов связей в природе.
</a:t>
            </a:r>
            <a:endParaRPr lang="en-US" sz="21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паразитизма необходимо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здоровья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паразитах помогает вовремя распознавать пути заражения, выбирать меры защиты и снижать риск болезней. Это особенно важно для детей, которые чаще забывают о правилах гигиены.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и 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вредят домашним животным, сельскохозяйственным культурам и растениям в садах. Понимание их особенностей помогает защищать животных, сохранять урожай и уменьшать хозяйственные потери.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науки и 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паразитизма связано с медициной, ветеринарией, экологией и санитарией. Оно показывает, как живые организмы связаны между собой и как человек может уменьшить вред от паразитов.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 хозяин: связь, которая влияет на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показывает, как тесно связаны живые организмы в природе. Понимая эту связь, мы лучше защищаем здоровье людей, животных и растений и учимся бережнее относиться к окружающему миру.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2026-05-29T19:53:26Z</dcterms:created>
  <dcterms:modified xsi:type="dcterms:W3CDTF">2026-05-29T19:53:26Z</dcterms:modified>
</cp:coreProperties>
</file>