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Переломы: первая помощь и переноска пострадавшего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помочь при переломе и не навредить до приезда врачей.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помощь при переломе решает всё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Переломы у школьников часто случаются на прогулке, на тренировке или дома. От первых действий зависит, усилится ли боль, появится ли смещение и не пострадают ли сосуды и нервы.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343" y="1588127"/>
            <a:ext cx="180862" cy="206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4988" y="1588126"/>
            <a:ext cx="181125" cy="20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8875" y="3098950"/>
            <a:ext cx="193800" cy="193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04988" y="3092351"/>
            <a:ext cx="181125" cy="20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88426" y="1594727"/>
            <a:ext cx="193800" cy="193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3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перелом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765849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Резкая боль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 появляется сразу после травмы и становится сильнее при любом движении. Ребёнку трудно опираться на ногу, поднимать руку или менять положение повреждённой части тела.
</a:t>
            </a:r>
            <a:endParaRPr lang="en-US" sz="863" dirty="0"/>
          </a:p>
        </p:txBody>
      </p:sp>
      <p:sp>
        <p:nvSpPr>
          <p:cNvPr id="15" name="Text 3"/>
          <p:cNvSpPr txBox="1"/>
          <p:nvPr/>
        </p:nvSpPr>
        <p:spPr>
          <a:xfrm>
            <a:off x="3655628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Отёк и синяк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травмированного места быстро появляется припухлость, а затем может возникнуть синяк. Это связано с повреждением тканей и небольшим кровоизлиянием в области перелома.
</a:t>
            </a:r>
            <a:endParaRPr lang="en-US" sz="863" dirty="0"/>
          </a:p>
        </p:txBody>
      </p:sp>
      <p:sp>
        <p:nvSpPr>
          <p:cNvPr id="16" name="Text 4"/>
          <p:cNvSpPr txBox="1"/>
          <p:nvPr/>
        </p:nvSpPr>
        <p:spPr>
          <a:xfrm>
            <a:off x="765859" y="3092351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Невозможность двигать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Пострадавший не может нормально двигать рукой или ногой, а попытка опереться вызывает сильную боль. При открытом переломе дополнительно видна рана, иногда с костными отломками.
</a:t>
            </a:r>
            <a:endParaRPr lang="en-US" sz="863" dirty="0"/>
          </a:p>
        </p:txBody>
      </p:sp>
      <p:sp>
        <p:nvSpPr>
          <p:cNvPr id="17" name="Text 5"/>
          <p:cNvSpPr txBox="1"/>
          <p:nvPr/>
        </p:nvSpPr>
        <p:spPr>
          <a:xfrm>
            <a:off x="3655628" y="3092353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осмотр врача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диагноз ставит только медик, часто после рентгена. Похожими признаками могут сопровождаться сильный ушиб или растяжение, поэтому нельзя полагаться только на внешний вид травмы.
</a:t>
            </a:r>
            <a:endParaRPr lang="en-US" sz="863" dirty="0"/>
          </a:p>
        </p:txBody>
      </p:sp>
      <p:sp>
        <p:nvSpPr>
          <p:cNvPr id="18" name="Text 6"/>
          <p:cNvSpPr txBox="1"/>
          <p:nvPr/>
        </p:nvSpPr>
        <p:spPr>
          <a:xfrm>
            <a:off x="6545405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Конечность может выглядеть не так, как обычно: появляется искривление, необычный угол или укорочение. Такая деформация особенно заметна, если отломки кости сместились.
</a:t>
            </a:r>
            <a:endParaRPr lang="en-US" sz="86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Закрытый и открытый перелом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понять, почему открытая травма требует особенно быстрой и осторожной помощи.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открытом переломе выше риск кровопотери и заражения, поэтому сначала защищают рану и останавливают кровотечение.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первой помощи при переломах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перелома кость теряет прочность, а её отломки могут сдвигаться. Из-за этого они способны травмировать мышцы, связки и сосуды вокруг места повреждения.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зоне травмы быстро появляются кровоизлияние и отёк. Чем больше движения, тем выше риск усиления боли и дополнительного смещения отломков.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 костью при переломе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действия на месте травмы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убедитесь, что рядом безопасно: нет машин, стекла, огня или других опасных предметов. Только после этого можно подходить к пострадавшему и помогать ему спокойно.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Позовите взрослых и вызовите 112, если травма серьёзная. Повреждённую руку или ногу не поднимают без нужды и не пытаются сразу выпрямить.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месту травмы прикладывают холод через ткань на 10–15 минут. Это помогает уменьшить боль и отёк, но лёд нельзя класть прямо на кожу.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помощи при подозрении на перелом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до приезда взрослых или медиков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725" y="1675625"/>
            <a:ext cx="303450" cy="346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9067" y="1686575"/>
            <a:ext cx="324900" cy="32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158" y="1704625"/>
            <a:ext cx="324900" cy="288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7233" y="1686575"/>
            <a:ext cx="324900" cy="32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Иммобилизация: главные правила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Фиксируйте неподвижно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Иммобилизация нужна, чтобы повреждённая часть тела не двигалась. Она уменьшает боль, снижает риск смещения отломков и помогает безопасно дождаться врачей без лишних осложнений.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Фиксируйте соседние суставы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Шина должна захватывать не только место перелома, но и сустав выше, и сустав ниже травмы. Тогда конечность остаётся устойчивой и меньше травмируется при переноске.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мягкую подкладку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твёрдую опору кладут мягкую ткань, одежду или полотенце. Это защищает кожу от натирания, снижает давление на повреждённое место и делает фиксацию более удобной.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Подбирайте подручный материал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Подойдут доска, плотный картон, палка или свернутая одежда. Главное, чтобы основа была достаточно прочной, не сгибалась и не причиняла дополнительной боли.
</a:t>
            </a:r>
            <a:endParaRPr lang="en-US" sz="10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33563" y="919100"/>
            <a:ext cx="4277074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можно и чем нельзя фиксировать конечность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 шины должен удерживать конечность и не создавать новых повреждений.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использовать прочные и гладкие предметы; острые, хрупкие и слишком мягкие материалы опасны и бесполезны.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подручной фиксации при переломах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Подручная шина для руки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Косынка из шарфа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 рукой нет готовой шины, руку можно аккуратно подвесить на косынке или шарфе. Предплечье лежит на ткани, локоть согнут, а кисть немного выше локтя. Такое положение уменьшает нагрузку и помогает не усиливать боль при каждом шаге.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Рука у груди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Повреждённую руку прижимают к туловищу, чтобы она не болталась и не совершала рывков. Это особенно важно, когда пострадавшего нужно немного переместить. Устойчивая опора снижает риск смещения и делает переноску спокойнее и безопаснее.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без лишних движений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такой поддержки человек сохраняет более удобную позу и меньше напрягается. Плечо, локоть и кисть остаются почти неподвижными, поэтому отёк растёт медленнее, а боль становится слабее до осмотра врача.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 тела травмируются чаще всего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уязвимы участки, которые принимают удар при падении и требуют быстрой фиксации до осмотра врача.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страдают конечности, поэтому первоочередная задача — обездвижить травмированную часть и не допустить лишних движений.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 материалам презентации; точные статистические данные не использовались.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делать нельзя при переломе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вправлять кость, тянуть пострадавшего за руку или ногу и резко сгибать конечность: это усиливает боль, смещение отломков и повреждение мягких тканей.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греть место травмы, растирать его или наносить мази на рану. Тепло и давление усиливают отёк, а при открытой травме повышают риск инфекции.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давать еду и много питья, если может понадобиться операция или седация. Нельзя проверять перелом лишними движениями, «чтобы убедиться» в травме.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переносить человека без фиксации при сильной боли, заметной деформации или подозрении на тяжёлую травму. Безопаснее дождаться медиков и поддерживать пострадавшего в покое.
</a:t>
            </a:r>
            <a:endParaRPr lang="en-US" sz="9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7265" y="2256588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падения, прыжка или удара болит спина, человека нельзя усаживать, поднимать или заставлять идти. В этот момент важно сохранять полную неподвижность.
</a:t>
            </a:r>
            <a:endParaRPr lang="en-US" sz="957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 позвоночника и опасность лишних движений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17265" y="3715325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травме позвоночника могут пострадать нервные структуры, отвечающие за движения и чувствительность. Поэтому голову, шею и туловище фиксируют вместе и переносят только на жёсткой поверхности.
</a:t>
            </a:r>
            <a:endParaRPr lang="en-US" sz="9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срочная медицинская помощь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признаки, при которых нужно немедленно вызвать 112 или взрослых и не ждать самостоятельного улучшения.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переносить пострадавшего с переломом руки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пострадавший в сознании и нет признаков травмы спины, его перемещают только на короткое расстояние. Руку обязательно удерживают неподвижно, чтобы не усиливать боль и отёк.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Оптимально зафиксировать предплечье косынкой, шарфом или полоской ткани. Конечность должна быть прижата к туловищу, а кисть находиться в удобном, спокойном положении.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Плечо, локоть и кисть не должны совершать лишних движений до осмотра медиком. При сильной боли удобнее полусидячее положение с постоянной опорой для руки.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переноске вдвоём тело держат ровно и без рывков. Один помощник поддерживает голову и плечи, второй — таз и ноги, чтобы не допустить перекоса и лишнего напряжения.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Согласованные движения уменьшают риск смещения отломков и новой боли. Такой способ особенно важен, если пострадавшего нужно переместить на небольшое расстояние до безопасного места.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Переноска с помощью двоих помощников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снижает риск осложнений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важен не меньше самой помощи: сначала безопасность и фиксация, затем остановка кровотечения и наблюдение за состоянием.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пользу дают ранняя иммобилизация и быстрый вызов помощи; именно они сильнее всего уменьшают вероятность ухудшения.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материалам темы; значения отражают сравнительную значимость действий, а не медицинскую статистику.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ухудшают состояние пострадавшего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действия при переломе опасны и к чему они могут привести.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принцип: чем меньше лишних движений и воздействий на повреждённую часть, тем ниже риск ухудшения состояния.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первой помощи при травмах.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безопасной помощи при переломе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Оценить обстановку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убедитесь, что рядом безопасно: нет транспорта, стекла, огня или других угроз. Затем успокойте пострадавшего и не позволяйте ему двигаться без нужды.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3608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Позвать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вызовите взрослых или 112, если травма серьёзная. Сообщите, где вы находитесь, что случилось и в каком состоянии пострадавший.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44516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Обездвижить и охладить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Зафиксируйте повреждённую часть тела, при открытой ране закройте её стерильной салфеткой. Приложите холод через ткань и наблюдайте за дыханием и сознанием.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65424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Дождаться медиков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давайте пострадавшему вставать, проверять движение руки или ноги и идти самостоятельно. Спокойное ожидание и контроль состояния помогают избежать осложнений.
</a:t>
            </a:r>
            <a:endParaRPr lang="en-US" sz="9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что помогает при переломе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переломе самое важное — не навредить: сохранить неподвижность, надёжно зафиксировать травму и быстро вызвать помощь. Эти простые действия реально защищают здоровье до приезда медиков.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2026-05-20T23:49:12Z</dcterms:created>
  <dcterms:modified xsi:type="dcterms:W3CDTF">2026-05-20T23:49:12Z</dcterms:modified>
</cp:coreProperties>
</file>