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jpe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части речи, формы слов и их роль в предложении.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Морфология: как устроены слова в русском языке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морфология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помогает выбирать правильные формы слов, точно выражать мысль и избегать ошибок в речи и письме. Она связана с орфографией, синтаксисом и общей грамотностью.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0606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725" y="1709690"/>
            <a:ext cx="428400" cy="380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и грамматическое значение слова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Лексическое значение сообщает, что именно обозначает слово: предмет, признак, действие или состояние. Благодаря ему мы понимаем смысл слова вне его формы и места в предложении.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 слово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сохраняет лексическое значение, но имеет разные грамматические формы: книга, книги, книгой. Так язык передаёт новые оттенки смысла без смены самого слова.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 разное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значение показывает, в какой форме стоит слово. Оно может выражать род, число, падеж, время и другие признаки, которые меняются в зависимости от контекста.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изменяется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45049"/>
            <a:ext cx="4348200" cy="1771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речи русского языка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помогают понять, что слово обозначает, как изменяется и какую функцию выполняет в предложении.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 частям речи связано не только со значением, но и с изменяемостью слова и его ролью в предложении.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существительное: предмет и его признаки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21525" y="1406225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оно называет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521525" y="1581725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отвечает на вопросы кто? что? и обозначает не только предметы, но и явления, события, чувства и качества, если они представлены как отдельные понятия.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521525" y="4213500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1525" y="4389000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признаков существительного помогает быстро находить его в тексте, верно писать окончания и не путать форму слова с его значением.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521525" y="3506475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слово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521525" y="3681975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склоняются по падежам и часто изменяются по числам. Сравните: стол, стола, столу, столом — по форме видно, как слово связано с другими словами.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521525" y="2809863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и неодушевлённые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1525" y="2985363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существительные называют живых существ: ученик, кошка, дети. Неодушевлённые обозначают предметы и явления: тетрадь, окно, дружба, море.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521525" y="2108038"/>
            <a:ext cx="4103700" cy="1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
</a:t>
            </a:r>
            <a:endParaRPr lang="en-US" sz="900" dirty="0"/>
          </a:p>
        </p:txBody>
      </p:sp>
      <p:sp>
        <p:nvSpPr>
          <p:cNvPr id="22" name="Text 11"/>
          <p:cNvSpPr txBox="1"/>
          <p:nvPr/>
        </p:nvSpPr>
        <p:spPr>
          <a:xfrm>
            <a:off x="521525" y="2283537"/>
            <a:ext cx="42963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существительного выделяют род, число, падеж, одушевлённость и склонение. Эти признаки помогают определить форму слова и правильно связать его с другими словами в предложении.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существительных: мужской, женский, средний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помогает согласовывать существительное с прилагательным и глаголом в прошедшем времени, например: высокий дом, высокая гора, высокое окно.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рода распределены в языке примерно равномерно, а потому род нужно определять у каждого слова отдельно, без опоры только на окончание.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данные для учебной диаграммы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38550" y="3049307"/>
            <a:ext cx="2801400" cy="1384286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7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существительных и их вопросы
</a:t>
            </a:r>
            <a:endParaRPr lang="en-US" sz="2800" dirty="0"/>
          </a:p>
        </p:txBody>
      </p:sp>
      <p:sp>
        <p:nvSpPr>
          <p:cNvPr id="18" name="Text 2"/>
          <p:cNvSpPr txBox="1"/>
          <p:nvPr/>
        </p:nvSpPr>
        <p:spPr>
          <a:xfrm>
            <a:off x="5021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начальная форма существительного. Она отвечает на вопросы кто? что? и чаще всего называет предмет как действующее лицо или тему сообщения.
</a:t>
            </a:r>
            <a:endParaRPr lang="en-US" sz="800" dirty="0"/>
          </a:p>
        </p:txBody>
      </p:sp>
      <p:sp>
        <p:nvSpPr>
          <p:cNvPr id="19" name="Text 3"/>
          <p:cNvSpPr txBox="1"/>
          <p:nvPr/>
        </p:nvSpPr>
        <p:spPr>
          <a:xfrm>
            <a:off x="8784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
</a:t>
            </a:r>
            <a:endParaRPr lang="en-US" sz="1100" dirty="0"/>
          </a:p>
        </p:txBody>
      </p:sp>
      <p:sp>
        <p:nvSpPr>
          <p:cNvPr id="20" name="Text 4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 отвечает на вопросы кому? чему? Он указывает на адресата действия: помочь другу, подойти к окну, подарить сестре.
</a:t>
            </a:r>
            <a:endParaRPr lang="en-US" sz="800" dirty="0"/>
          </a:p>
        </p:txBody>
      </p:sp>
      <p:sp>
        <p:nvSpPr>
          <p:cNvPr id="21" name="Text 5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
</a:t>
            </a:r>
            <a:endParaRPr lang="en-US" sz="1100" dirty="0"/>
          </a:p>
        </p:txBody>
      </p:sp>
      <p:sp>
        <p:nvSpPr>
          <p:cNvPr id="22" name="Text 6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отвечает на вопросы кого? чего? Он часто показывает отсутствие, принадлежность или часть целого: нет книги, стакан чая.
</a:t>
            </a:r>
            <a:endParaRPr lang="en-US" sz="800" dirty="0"/>
          </a:p>
        </p:txBody>
      </p:sp>
      <p:sp>
        <p:nvSpPr>
          <p:cNvPr id="23" name="Text 7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
</a:t>
            </a:r>
            <a:endParaRPr lang="en-US" sz="1100" dirty="0"/>
          </a:p>
        </p:txBody>
      </p:sp>
      <p:sp>
        <p:nvSpPr>
          <p:cNvPr id="24" name="Text 8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отвечает на вопросы кем? чем? , а предложный — о ком? о чём? Они помогают точнее выражать отношение слов в предложении.
</a:t>
            </a:r>
            <a:endParaRPr lang="en-US" sz="800" dirty="0"/>
          </a:p>
        </p:txBody>
      </p:sp>
      <p:sp>
        <p:nvSpPr>
          <p:cNvPr id="25" name="Text 9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и предложный
</a:t>
            </a:r>
            <a:endParaRPr lang="en-US" sz="1100" dirty="0"/>
          </a:p>
        </p:txBody>
      </p:sp>
      <p:sp>
        <p:nvSpPr>
          <p:cNvPr id="26" name="Text 10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отвечает на вопросы кого? что? и часто показывает объект действия: читать книгу, строить дом, видеть море.
</a:t>
            </a:r>
            <a:endParaRPr lang="en-US" sz="800" dirty="0"/>
          </a:p>
        </p:txBody>
      </p:sp>
      <p:sp>
        <p:nvSpPr>
          <p:cNvPr id="27" name="Text 11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прилагательное: признак предмета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отвечает на вопросы какой? какая? какое? какие? и называет признак предмета: цвет, размер, форму, качество или состояние.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смысл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нередко выражает состояние или результат признака: дом высок, небо ясно, задача решена. Она делает высказывание более точным и коротким.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чаще стоит в роли определения и помогает подробно описать предмет: интересная книга, холодный ветер, весёлая игра, тихий вечер.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изменяется вместе с существительным, к которому относится. Поэтому мы говорим высокий дом, высокая гора, высокое дерево, высокие дома.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качественных прилагательных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помогают описывать признак точнее и делать речь выразительнее, особенно при сравнении нескольких предметов.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степень, тем сильнее выражен признак; однако не каждое прилагательное допускает такое изменение формы.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русского языка; примеры для 7 класса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как часть речи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действие, состояние или процесс и отвечает на вопросы что делать? что сделать? Он сообщает, что происходит сейчас, происходило раньше или будет потом.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глагол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делает высказывание живым и точным, потому что показывает развитие события. Без глаголов предложение теряет движение, последовательность и смысл действия.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 работает в речи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анализировать глагол, нужно сначала найти начальную форму, а затем определить его грамматические признаки. Это помогает не путать формы и писать без ошибок.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глагола выделяют вид, время, лицо, число, род в прошедшем времени и спряжение. Эти признаки помогают понять форму слова и его изменение.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грамматические признаки глагола
</a:t>
            </a:r>
            <a:endParaRPr lang="en-US" sz="2346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морфологического анализа глагола: от начальной формы к постоянным и непостоянным признакам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Местоимение: слово вместо имени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доске было написано: «Саша открыл тетрадь. Саша достал ручку. Саша начал писать». Текст звучал тяжеловато и повторял одно и то же имя. Тогда его заменили местоимением «он», и речь сразу стала короче и связнее.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возник повтор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небольшом рассказе об осеннем дне ученик сначала назвал предмет: «Лист упал с дерева». Затем он продолжил: «Он закружился в воздухе». Местоимение не называет предмет снова, но помогает удержать внимание и сделать текст плавным.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помогает связать предложения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21521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Числительные: количество и порядок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называют количество или порядок предметов и изменяются по падежам. У некоторых форм нужно особенно внимательно проверять окончания.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и порядковые числительные отличаются значением и вопросом. Ошибки чаще всего возникают при склонении, поэтому важно запоминать начальную форму и окончания.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русского языка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Наречие: признак действия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уточняет, как, где, когда или почему происходит действие. Оно помогает сделать высказывание точнее и передаёт обстоятельства, при которых совершается действие.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наречие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929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пояснять не только глагол, но и прилагательное или другое наречие: очень тихо, слишком ярко, почти рядом. В таких случаях оно усиливает или уточняет признак.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929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ещё встречается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486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наречие относится к глаголу и отвечает на него вопросом: говорить тихо, идти вперёд, приехать вовремя. Так оно уточняет сам процесс или состояние.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486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чем чаще всего связано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043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неизменяемая часть речи: форма наречия не зависит от рода, числа и падежа. Поэтому слова быстро, вчера и рядом остаются такими же в разных предложениях.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043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оно не изменяется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части речи: предлоги, союзы, частицы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не называют предметы и действия, но помогают строить смысловые связи и точнее выражать мысль.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союзы и частицы выполняют разные служебные задачи, но вместе делают предложение грамматически связанным и выразительным.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7 класс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 деепричастие как особые формы глагола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4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 признак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4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называет признак предмета по действию и одновременно сохраняет связь с глаголом. В сочетаниях читающий ученик или прочитанная книга оно делает описание точным и наглядным.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46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и добавочное действие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46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обозначает действие, которое происходит одновременно с основным или предшествует ему: читая, прочитав, улыбаясь. Оно помогает показать последовательность событий без длинных повторов.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4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частями речи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44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сближается с прилагательным, потому что отвечает на вопрос какой? Деепричастие похоже на наречие, так как поясняет действие и не изменяется по родам.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946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 в речи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946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делают текст более точным и компактным. С их помощью можно избежать однообразных предложений и сразу передать важное дополнительное действие или признак.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морфологического разбора слова
</a:t>
            </a:r>
            <a:endParaRPr lang="en-US" sz="274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алгоритм разбора помогает последовательно назвать часть речи, форму и грамматические признаки слова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морфологии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часто связаны с тем, что род слова запоминают неверно. Так, слова кофе и тюль требуют особого внимания, потому что их форма не всегда подсказывает правильный выбор.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род слова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появляются, когда в слове выбирают неподходящее окончание. Особенно важно проверять формы существительных и прилагательных в словосочетании, чтобы слова согласовывались правильно.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окончания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смешивают формы настоящего, прошедшего и будущего времени или неправильно выбирают род в прошедшем времени. Чтобы избежать ошибки, нужно смотреть на начальную форму и признаки глагола.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глагола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Непростыми бывают формы вроде учишься, моешься, берёшь. Здесь важно заметить, где мягкий знак необходим, а где его быть не должно, и внимательно проверить слово перед записью.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 окончаниях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4113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морфология помогает в речи и письме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морфология влияет на выбор окончаний, согласование слов и ясность текста.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форма делает фразу грамотной и понятной. Ошибка в морфологии сразу заметна и может изменить смысл или нарушить связь слов.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урока русского языка, 7 класс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показывает, как устроены слова и как они меняются в речи. Зная части речи и их признаки, легче писать без ошибок, строить понятные фразы и уверенно разбирать слова.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помогает говорить и писать точно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2026-05-28T09:47:45Z</dcterms:created>
  <dcterms:modified xsi:type="dcterms:W3CDTF">2026-05-28T09:47:45Z</dcterms:modified>
</cp:coreProperties>
</file>