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М. Достоевский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открывший глубины человеческой совести и выбора.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и его время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писал в эпоху перемен, когда Россия быстро менялась, а вопросы свободы, долга и справедливости становились особенно важными. Его романы помогают увидеть не только события, но и внутреннюю борьбу человека.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ранние впечатления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Достоевский родился в Москве в семье врача Мариинской больницы для бедных. С детства он видел боль, нужду и тяжёлую жизнь простых людей.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происходила из купеческой семьи и рано приобщала детей к чтению. В доме ценили книги, строгие правила и уважение к труду и знанию.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детские впечатления позже помогли писателю с сочувствием изображать «униженных и оскорблённых». Он особенно остро чувствовал чужую беду и человеческое страдание.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начало литературного пути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Инженерное училище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учился в Петербурге, но всё сильнее тянулся к литературе, а не к военной службе.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1846 год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«Бедные люди» принёс ему первую известность и показал необычный интерес автора к бедности и достоинству человека.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отклики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увидели в молодом писателе новый талант, который умеет говорить о жизни простых людей серьёзно и глубоко.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2012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Арест, каторга и перемена взглядов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95325" y="2533884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1849 год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Достоевского арестовали по делу петрашевцев — кружка, где обсуждали общественные и политические идеи.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096000" y="2533884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Приговор и 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приговорили к смертной казни, но в последний момент наказание заменили каторгой. Этот опыт стал для него потрясением.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95325" y="4510168"/>
            <a:ext cx="43755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Омская каторга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года он провёл в Омске, где увидел страдание и унижение людей в крайних условиях.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0" y="4510168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убеждения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каторги писатель по-новому взглянул на веру, страдание и возможность нравственного возрождения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произведениях Достоевского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тесноты и тревоги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Достоевского Петербург редко выглядит красивым. Это город сырости, тесных комнат, дворов-колодцев и постоянного напряжения. Такая среда усиливает чувство одиночества и бедности.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часть судьбы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его романах не просто фон. Он словно отражает состояние героев: их страх, растерянность и внутренний кризис. Поэтому город становится важной частью смысла произведения.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696" y="2257078"/>
            <a:ext cx="633600" cy="506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489" y="2223546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6139" y="2239955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96417" y="2239955"/>
            <a:ext cx="554100" cy="554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29133" y="2239955"/>
            <a:ext cx="484838" cy="554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97911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творчества Достоевского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81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зло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постоянно интересует борьба добра и зла в душе человека. Его герои оказываются перед трудным выбором и отвечают за последствия своих решений.
</a:t>
            </a:r>
            <a:endParaRPr lang="en-US" sz="1600" dirty="0"/>
          </a:p>
        </p:txBody>
      </p:sp>
      <p:sp>
        <p:nvSpPr>
          <p:cNvPr id="16" name="Text 3"/>
          <p:cNvSpPr txBox="1"/>
          <p:nvPr/>
        </p:nvSpPr>
        <p:spPr>
          <a:xfrm>
            <a:off x="301175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и вера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романах герои спорят с собой, не находя простых ответов. Достоевский показывает, как сомнение может быть мучительным, а вера — поддерживающей силой.
</a:t>
            </a:r>
            <a:endParaRPr lang="en-US" sz="1573" dirty="0"/>
          </a:p>
        </p:txBody>
      </p:sp>
      <p:sp>
        <p:nvSpPr>
          <p:cNvPr id="17" name="Text 4"/>
          <p:cNvSpPr txBox="1"/>
          <p:nvPr/>
        </p:nvSpPr>
        <p:spPr>
          <a:xfrm>
            <a:off x="5219999" y="3116825"/>
            <a:ext cx="1632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убеждён, что сочувствие делает человека человечным. Даже самый слабый и бедный герой у него достоин уважения и внимания.
</a:t>
            </a:r>
            <a:endParaRPr lang="en-US" sz="1600" dirty="0"/>
          </a:p>
        </p:txBody>
      </p:sp>
      <p:sp>
        <p:nvSpPr>
          <p:cNvPr id="18" name="Text 5"/>
          <p:cNvSpPr txBox="1"/>
          <p:nvPr/>
        </p:nvSpPr>
        <p:spPr>
          <a:xfrm>
            <a:off x="738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Вина и раскаяние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тяжёлого поступка герои переживают страх, стыд и муки совести. Эти чувства помогают понять, что нравственный закон живёт внутри человека.
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9600400" y="3116825"/>
            <a:ext cx="1716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Достоевского часто ведут спор сами с собой. Внешнее действие для писателя важно, но ещё важнее то, что происходит в мыслях и чувствах персонажа.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произведения Достоевского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чтении чаще всего обращаются к романам, где особенно ярко раскрыты характеры и нравственные вопросы.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Лидирует «Преступление и наказание»: именно этот роман чаще всего помогает понять стиль и идеи автора.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школьного литературного канона и учебных программ; дата не указана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«Преступление и наказание»: сюжет и главный нравственный конфликт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Раскольников — бедный студент, который создаёт теорию о «праве сильной личности» и пытается проверить её на практике. Его идея кажется ему способом изменить жизнь.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Совершив преступление, герой не становится свободнее. Напротив, он оказывается в страхе, одиночестве и постоянных мучениях совести, которые невозможно скрыть.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Соня Мармеладова помогает увидеть другой путь: сострадание, вера и готовность поддержать человека даже в самом тяжёлом положении. Её образ противопоставлен жестокости.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романа звучит просто и серьёзно: может ли добрая цель оправдать зло? Достоевский показывает, что нравственный выбор нельзя заменить холодной теорией.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771" y="2400298"/>
            <a:ext cx="605213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романа «Преступление и наказание» и их роль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каждый герой раскрывает отдельную сторону нравственного конфликта.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помогает увидеть разные ответы на один вопрос: как человек выбирает между гордостью, совестью и состраданием.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Ф. М. Достоевского «Преступление и наказание»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как главная особенность прозы Достоевского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показывает не только события, но и то, что происходит в душе героя: страх, гордость, стыд, надежду и отчаяние.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романах внутренние монологи и резкие перемены настроения помогают понять, почему человек сомневается, ошибается или ищет выход из тяжёлой ситуации.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у Достоевского часто скрывают больше, чем говорят прямо: через разговор раскрываются конфликт, вина и глубокий смысл поступков.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5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романах Достоевского
</a:t>
            </a:r>
            <a:pPr algn="l" indent="0" marL="0">
              <a:lnSpc>
                <a:spcPct val="80000"/>
              </a:lnSpc>
              <a:buNone/>
            </a:pPr>
            <a:r>
              <a:rPr lang="en-US" sz="265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событий в произведениях Достоевского: от жизненной трудности к нравственному итогу.
</a:t>
            </a:r>
            <a:endParaRPr lang="en-US" sz="2658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незаметного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Достоевского бедный чиновник или одинокий студент часто оказывается важнее богатого и сильного героя. Писатель внимательно показывает его страхи, надежды и чувство собственного достоинства, которое не исчезает даже в тесной комнате и тяжёлой нужде.
</a:t>
            </a:r>
            <a:endParaRPr lang="en-US" sz="1211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трудно не сострадать
</a:t>
            </a:r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Достоевского полон сырости, шума и тесноты, а рядом с этими улицами живут люди, которым особенно нужна поддержка. Городской пейзаж подчёркивает одиночество героев и делает сострадание не красивым словом, а необходимостью.
</a:t>
            </a:r>
            <a:endParaRPr lang="en-US" sz="1308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каждого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те, кто ошибается, унижен или кажется слабым, у Достоевского заслуживают внимания и понимания. Через такие образы писатель напоминает: уважение к человеку начинается с умения заметить его боль и не пройти мимо.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«маленького человека» и сострадания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вера и нравственная ответственность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романах Достоевского семья становится местом, где особенно заметны любовь, обиды, долг и способность прощать друг друга.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«Братьях Карамазовых» семейный конфликт помогает писателю говорить о свободе, справедливости и выборе между добром и злом.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Достоевского вера и ответственность связаны: человек отвечает не только за свои слова, но и за то, как он относится к близким.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жизни Ф. М. Достоевского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дата связана с переменой в жизни писателя и новым этапом его творчества.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Достоевского тесно связана с его книгами: личный опыт постоянно превращался в литературу.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 Ф. М. Достоевского: 1821, 1846, 1849, 1854, 1866, 1879–1880, 1881.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369" y="2135775"/>
            <a:ext cx="623363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1176" y="2162625"/>
            <a:ext cx="625500" cy="50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2733" y="2135780"/>
            <a:ext cx="692625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2009" y="2135780"/>
            <a:ext cx="554100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Достоевского читают и сегодня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на многих языках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Достоевского читают не только в России: их переводят и изучают в разных странах, потому что они понятны людям разных культур.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 сильным характером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Достоевского запоминаются сложными чувствами, резкими решениями и живыми спорами, поэтому читаются как настоящие люди, а не как схемы.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романы заставляют думать о добре и зле, свободе, совести и ответственности — о том, что важно и для подростка, и для взрослого.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помогает увидеть, как трудно иногда принимать решения, и напоминает: одиночество, сомнения и поиск смысла знакомы многим людям сегодня.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88671"/>
            <a:ext cx="6228408" cy="209750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Достоевского в школьной программе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Достоевского изучают постепенно: от знакомства с автором до глубокого анализа романов.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Достоевского изучают от простого к сложному: сначала основные идеи, затем психологию героев и философские вопросы.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литературе; обобщение по этапам изучения Ф. М. Достоевского.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8895" y="2054943"/>
            <a:ext cx="3166808" cy="36600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722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писателе в культуре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85475" y="2247175"/>
            <a:ext cx="3282300" cy="33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городская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Санкт-Петербурге и Москве работают музеи, связанные с жизнью и творчеством Достоевского. Его имя носят улицы, памятники, библиотеки и культурные центры.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536103" y="2247175"/>
            <a:ext cx="3282300" cy="33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в современном культурном пространстве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писателе сохраняется и в уроках литературы, и в театре, и в экскурсиях по местам, связанным с его героями. Так его книги продолжают жить рядом с читателями.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6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изучение Достоевского связано с жизнью современного школьника
</a:t>
            </a:r>
            <a:pPr algn="l" indent="0" marL="0">
              <a:lnSpc>
                <a:spcPct val="80000"/>
              </a:lnSpc>
              <a:buNone/>
            </a:pPr>
            <a:r>
              <a:rPr lang="en-US" sz="236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 текстом на уроке: от чтения к личному выводу и связи с жизненным опытом.
</a:t>
            </a:r>
            <a:endParaRPr lang="en-US" sz="2363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и сегодня важен для читателя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учит видеть в человеке его совесть, страхи и силу выбора. Поэтому его книги помогают понять и XIX век, и современные вопросы дружбы, ответственности и достоинства.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2026-05-23T04:02:23Z</dcterms:created>
  <dcterms:modified xsi:type="dcterms:W3CDTF">2026-05-23T04:02:23Z</dcterms:modified>
</cp:coreProperties>
</file>