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Эукариотическая клетка и её ядро: основные темы
</a:t>
            </a:r>
            <a:endParaRPr lang="en-US" sz="29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структуры и функций эукариотической клетки с особым вниманием к ядру.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эукариотическая клетка?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— клетки с ядром, ограниченным мембраной, а также множеством специализированных органелл. Они сложнее прокариот и включают животных, растения, грибы и протисты.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ядра эукариотической клетки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открытие ядра Робертом Броуном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1831 году Броун описал ядро, наблюдая клетки орхидеи. Это стало первой научной фиксацией центра управления клеткой.
</a:t>
            </a:r>
            <a:endParaRPr lang="en-US" sz="110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развитие клеточной теории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ядра подтвердило, что клетки — основные единицы жизни. Это открытие заложило основы современной биологии.
</a:t>
            </a:r>
            <a:endParaRPr lang="en-US" sz="110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ядра в наследственности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XIX–XX веках исследования показали, что ядро хранит генетический материал и регулирует жизненные процессы клетки.
</a:t>
            </a:r>
            <a:endParaRPr lang="en-US" sz="12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эукариот от прокариот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имеют ядро в мембране, прокариоты — генетический материал свободно в цитоплазме, что влияет на организацию клетки.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эукариот есть разнообразные мембранные органеллы: митохондрии, ЭПР, аппарат Гольджи, обеспечивающие сложные функции.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обычно мельче и проще, эукариоты — крупнее и способны к функциональной специализации клеток.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Эукариотическая клетка способна к разделению труда между органеллами, что делает процессы более эффективными.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как главный органоид эукариот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ядра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мембраной с порами для обмена веществами. Внутри содержится ДНК, хроматин и ядрышко.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ядерных пор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ядерные поры проходит транспорт РНК и белков между ядром и цитоплазмой, обеспечивая жизнедеятельность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ядра: основные компоненты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ядра и их функции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ядра в клетке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происходит транскрипция — синтез РНК на основе ДНК для управления белковым синтезом.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процессов митоза и мейоза обеспечивается ядром, обеспечивая стабильность наследуемых признаков.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генетическую информацию в виде ДНК и обеспечивает её передачу при делении клеток.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52" y="1595710"/>
            <a:ext cx="4141124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ядро у растений и животных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в форме, числе и структуре ядрышек у растительных и животных 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растений демонстрирует большую вариативность структуры, чем у животных, но в обеих группах тесно связано с ЭПР.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оболочка и её строение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оболочка состоит из двух мембран с промежуточным пространством, обеспечивая защиту и изоляцию ядра от цитоплазмы.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ядерные поры осуществляется активный транспорт мРНК, рибосом и белков; наружная мембрана связана с эндоплазматическим ретикулумом.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веществ через ядерные поры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поток приходится на импорт белков и экспорт и-РНК для регуляции клеточной активности.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поры обеспечивают интенсивный обмен веществ, критичный для жизнедеятельности и регуляции ядра.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клеточной биологии, 2020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Хроматин и его роль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Хроматин — это комплекс ДНК и белков-гистонов, находящийся в ядре. Он упорядочивает генетический материал, обеспечивая компактное хранение и доступность для клеточных процессов.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интерфазе хроматин разделяют на эухроматин — менее плотный и активный в транскрипции, и гетерохроматин — плотный, подавляющий активность генов участок.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клетки хроматин конденсируется в хромосомы, которые обеспечивают точное распределение наследственной информации между дочерними клетками.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хромосомы и их значение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— это плотно упакованные структуры из ДНК и белков, видимые во время деления клеток. Они обеспечивают упорядоченное хранение и передачу генетической информации в процессе размножения.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хромосом у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соматических клетках человека содержится 46 хромосом, объединённых в 23 пары. Каждая из них содержит сотни и тысячи генов, отвечающих за наследственные признаки и функции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 и его функции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 — сферическая структура внутри ядра, где активно синтезируется рибосомная РНК (рРНК), необходимая для образования рибосомных субъединиц.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ядрышке происходит сборка малых и больших субъединиц рибосом, которые затем транспортируются в цитоплазму для участия в белковом синтезе.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количество ядрышек варьируются в зависимости от активности клетки, отражая уровень её потребности в белковом синтезе.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 не окружено мембраной, что позволяет свободно обмениваться молекулам с остальной частью ядра и быстро реагировать на потребности клетки.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563" y="1779938"/>
            <a:ext cx="452396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9205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845741"/>
            <a:ext cx="658030" cy="52642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нуклеоплазмы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ионы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Нуклеоплазма содержит воду и важные ионы (калий, магний, кальций), создающие оптимальные условия для биохимических реакций в ядре.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нуклеоплазмы находятся ферменты, необходимые для процессов репликации ДНК и транскрипции РНК, обеспечивающие клеточное функционирование.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Субъединицы рибосом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Нуклеоплазма содержит отдельные части рибосом, подготовленные в ядрышке, которые собираются в функциональные рибосомы в цитоплазме.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1203" y="1599680"/>
            <a:ext cx="2834928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 эукариотической клетки и их функции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органеллы клетки, их функции и связь с ядром, подчёркивая роль ядра как центра управления клеточной жизнедеятельностью.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ядра с другими органеллами обеспечивает координированное выполнение клеточных функций и поддержание жизнедеятельности.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биологии, 2022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Мутагены и нарушения работы ядра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Ультрафиолетовое излучение и радиация повреждают молекулы ДНК в ядре, вызывая мутации. Эти изменения способны нарушать нормальное деление клеток и провоцировать заболевания.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вещества, такие как пестициды и красители, также могут вызывать мутации. В клетках существуют механизмы репарации, но они не всегда эффективны при серьёзных повреждениях.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в клеточном делении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митоза и мейоза ядерная оболочка разрушается, позволяя хромосомам конденсироваться и распределяться между дочерними клетками.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 и разделение хроматина обеспечивают точное копирование и передачу наследственной информации каждой новой клетке.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этих процессах могут привести к генетическим аномалиям, что может вызвать развитие различных заболеваний и нарушений.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ядер с различным числом ядрышек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Столбчатая диаграмма показывает, что в мышечных клетках значительно выше доля ядер с несколькими ядрышками, отражая их высокую потребность в синтезе белков.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Большее количество ядрышек связано с повышенной активностью белкового синтеза, особенно в активных клетках, таких как мышечные.
</a:t>
            </a:r>
            <a:endParaRPr lang="en-US" sz="1292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клеточной биологии,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ядра в науке и медицине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наследственных заболеваний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ядра помогает выявлять генетические аномалии, такие как синдром Дауна и анемия. Это способствует ранней диагностике и разработке методов лечения наследственных расстройств.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технологии в сельском хозяйстве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основана на манипуляциях с ядром клеток, что позволяет создавать ГМО-растения с улучшенными свойствами: устойчивостью к вредителям и неблагоприятным условиям.
</a:t>
            </a:r>
            <a:endParaRPr lang="en-US" sz="956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и лечение раковых заболеваний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и анализ ядра клеток играют ключевую роль в обнаружении опухолевых клеток. Это помогает в разработке таргетной терапии и улучшении прогноза пациентов.
</a:t>
            </a:r>
            <a:endParaRPr lang="en-US" sz="9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ключ к живой клетке и науке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управляет всеми жизненными процессами клетки, сохраняя и реализуя наследственную информацию. Его исследование открывает пути к прогрессу в биомедицине, генной инженерии и сельском хозяйстве.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2026-05-09T21:05:35Z</dcterms:created>
  <dcterms:modified xsi:type="dcterms:W3CDTF">2026-05-09T21:05:35Z</dcterms:modified>
</cp:coreProperties>
</file>