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урок: наш класс готовит выступление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выбираем номер, разучиваем реплики и готовимся выступить всей командой.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Классное выступление превращает урок в живую речь: помогает запоминать слова и выражения, тренирует слух, интонацию и ритм. Для 7 класса это особенно полезно, потому что ребята уже умеют говорить и читать небольшими отрывками. Подготовка учит ответственности и взаимопомощи.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уроке иностранного языка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номер готовит класс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сценка показывает понятную ситуацию из школьной жизни. Ученикам легче выучить небольшие реплики, распределить роли и поддерживать правильную интонацию. Длительность номера и количество участников важно согласовать заранее.
</a:t>
            </a:r>
            <a:endParaRPr lang="en-US" sz="955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или мини-история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или короткое чтение даёт возможность отработать окончание слов и правильные окончания фраз. Движения и простые жесты делают выступление наглядным и помогают помнить текст.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 постановкой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развивает произношение и чувство ритма, а выразительное чтение — интонацию и темп. Для 12–13 лет подходят тексты с чёткой структурой, чтобы участники не теряли порядок слов при волнении.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или чтение с выражением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тренировать устную речь: ученики внимательно следят за очередностью реплик и паузами. Текст строится из простых фраз и уже знакомых конструкций, чтобы выступление звучало уверенно.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 ролям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→ подготовка текста и ролей → репетиции и проверка → финальное выступление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темы урока до сцены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начинает и помогает удерживать общий темп номера. Он читает текст чётко и соблюдает паузы, чтобы остальным было легко войти в свою часть. Эта роль особенно важна для уверенного старта.
</a:t>
            </a:r>
            <a:endParaRPr lang="en-US" sz="95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ведёт выступление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контролируют реквизит, чтобы ничего не потерялось перед выходом, и помогают с движениями. Отдельные ученики следят за порядком выхода и сигналами, из‑за которых номер становится слаженным.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отвечают за реквизит и порядок выхода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Чтецы произносят реплики без пропусков, а участники диалога следят за очередностью слов. Если кто-то путается, группа быстро подхватывает следующую часть и возвращается в общий ритм.
</a:t>
            </a:r>
            <a:endParaRPr lang="en-US" sz="103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Чтецы и участники диалога отвечают за точность реплик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в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213" y="1647777"/>
            <a:ext cx="248851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подготовка обеспечивает точность текста, звучание и понятный порядок выхода. Если пропустить хотя бы один элемент, номер становится менее уверенным.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подготовка снижает ошибки: слова и порядок реплик закрепляются, а внешний вид и звук не отвлекают от речи.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подготовки классного номера на иностранном языке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подготовить заранее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репетиция: текст и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реплики, переводим незнакомые слова и учим последовательность. Это помогает не просто «зазубрить», а понимать, когда и зачем произносится каждая фраза.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согласование и уверенное окончание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как проходит номер «от начала до конца»: совместное чтение, переходы между репликами, завершение. Чем больше повторений, тем естественнее звучит речь и меньше ошибок.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этап: речь и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Отрабатываем произношение, ударение, темп и паузы. Добавляем движения, согласуем входы и выходы, следим за громкостью голоса и понятными переходами между репликами.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и их задачи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правило, наибольшую долю занимают разучивание текста и повторение: именно так закрепляется правильная речь и уверенность. Работа над произношением влияет на понятность, даже если времени на неё меньше.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текст, паузы и темп отработаны вместе, номер звучит согласованно. Роль произношения остаётся ключевой: без неё даже выученная реплика воспринимается неуверенно.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 наблюдениям школьной практики; точные цифры зависят от выбранного номера и количества участников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больше всего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подбираются под тему номера и не мешают движению и речи. Для школьного выступления важны удобная обувь, аккуратный внешний вид и понятные детали образа. Лишние предметы лучше не брать, чтобы ничего не отвлекало.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 помогает классу восприниматься как команда: зрители сразу понимают, что это общее выступление. Когда каждый участник выглядит уместно и спокойно действует, говорить становится легче — и текст звучит выразительнее.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внешний вид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чаще всего появляется из‑за страха забыть слова, ошибиться в произношении или перепутать порядок реплик. Полезно сделать несколько спокойных вдохов, а затем быстро пробежаться по тексту глазами.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после нескольких удачных репетиций, когда текст и движения становятся знакомыми. Если есть возможность, потренируйте выход в том же порядке, что будет на сцене: так мозгу легче помнить последовательность.
</a:t>
            </a:r>
            <a:endParaRPr lang="en-US" sz="1337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 помогает не «провалиться», если что-то пошло не так. Достаточно сосредоточиться на следующей реплике и не пытаться исправлять сразу весь номер. Устойчивая поза перед выходом тоже работает.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справляться с волнением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ученики чаще всего сильнее переживают за результат. Дальше тревога снижается, потому что появляются понятные роли, распределение реплик и ясный план действий.
</a:t>
            </a:r>
            <a:endParaRPr lang="en-US" sz="1271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закономерность: чем устойчивее текст и движения, тем меньше тревожность. Короткий пик перед выходом нормален и обычно проходит после начала номера.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планирования репетиций; шкала 0–100, оценка динамики по наблюдениям учителя (без внешних статистических данных).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этапам подготовки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635" y="1647776"/>
            <a:ext cx="3055668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организации классного номера на иностранном языке.
</a:t>
            </a:r>
            <a:endParaRPr lang="en-US" sz="96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выступления обеспечивается распределением задач: каждый ученик отвечает за свою часть общего результата. Это снижает хаос и помогает говорить увереннее.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роль понятна и заранее отработана, уменьшаются паузы, сбои и ошибки; выступление воспринимается как единое целое.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обязанности участников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до и после выхода на сцену, чтобы сохранить порядок и снизить риск ошибок.
</a:t>
            </a:r>
            <a:endParaRPr lang="en-US" sz="124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за кулисами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поддержка в классе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волнуется, одноклассники помогают без лишних подсказок в момент реплики: поддерживают взглядом, доброжелательно напоминают ключевые фразы после смены кадра или паузы.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 видно в том, как ученики слушают друг друга и соблюдают договорённости по выходу: не торопят соседей, не перекрывают голосом и не мешают переходам между репликами.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иностранного языка терпение особенно важно: у разных учеников разная скорость запоминания и произношения. Поддержка помогает сохранить темп номера и не «сломать» последовательность.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кого-то задержался реквизит или сбилась мелочь, команда действует заранее согласованно: помогает быстро найти предмет, уточняет порядок действий и возвращает выступление в намеченный ритм.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зрителю было понятно «единое выступление», особенно важны согласованность действий и понятность речи. Динамика и паузы помогают удерживать внимание и передавать смысл.
</a:t>
            </a:r>
            <a:endParaRPr lang="en-US" sz="1276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баланс: без точности и произношения выразительность теряет эффект, а без слаженности номер распадается. Поэтому важны все элементы, особенно два ключевых.
</a:t>
            </a:r>
            <a:endParaRPr lang="en-US" sz="1271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Внутриклассные критерии оценивания (относительные доли, без привязки к внешней статистике).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оценивается в школьном выступлении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сцена превращает обычное классное задание в заметное событие для всех участников. Зрители видят, что каждый внес свой вклад, и это делает старания класса особенно ценными.
</a:t>
            </a:r>
            <a:endParaRPr lang="en-US" sz="116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выступление кажется событием
</a:t>
            </a:r>
            <a:endParaRPr lang="en-US" sz="1456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и тёплая поддержка помогают почувствовать гордость за свою команду. Иностранный язык звучит не только на уроке, но и в живом, понятном выступлении — рядом с реальными людьми.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поддерживает атмосфера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зрители и атмосфера праздника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номера класс обсуждает, что получилось лучше всего: произношение, выразительность, слаженность и уверенность. Такое короткое подведение итогов закрепляет удачные решения и мотивирует на следующую работу.
</a:t>
            </a:r>
            <a:endParaRPr lang="en-US" sz="1307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благодарят друг друга и сохраняют удачные находки: удачную интонацию, темп чтения, эффектные переходы и предметы реквизита. Это помогает улучшать будущие выступления и развивает навыки говорения.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уместен разбор ошибок: что именно вызвало сбой, как исправить в следующий раз и какие реплики стоит отработать внимательнее. Разбор проводят спокойно, без обвинений.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841" y="1647777"/>
            <a:ext cx="261925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 кулисами чаще всего связаны с текстом, порядком действий и организацией предметов. Большинство из них можно предотвратить, если подготовка идёт последовательно.
</a:t>
            </a:r>
            <a:endParaRPr lang="en-US" sz="1362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заранее подготовленный текст, реквизит и отработанные переходы снижают риск «срывов». Последовательная репетиционная работа эффективнее, чем исправления в последний момент.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типовые рекомендации школьной подготовки классных выступлений на иностранном языке.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 решения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появляется, когда показатели развиты примерно равномерно: точность текста не компенсирует слабую уверенность, а выразительность не заменяет слаженности.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 идее оценивает не «один лучший навык», а целостность выступления. Баланс между текстом, произношением и общей уверенностью класса обеспечивает понятность для зрителя.
</a:t>
            </a:r>
            <a:endParaRPr lang="en-US" sz="1282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для самоанализа после репетиций; значения условные, без внешних измерений.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номер успешным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выступление класса — это общая победа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Классное выступление на уроке иностранного языка учит работать вместе, отвечать за свою часть дела и уважать труд других. Успех складывается из репетиций, организованности, точного произношения и поддержки одноклассников.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2026-05-14T08:52:21Z</dcterms:created>
  <dcterms:modified xsi:type="dcterms:W3CDTF">2026-05-14T08:52:21Z</dcterms:modified>
</cp:coreProperties>
</file>