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рациональной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сохранять значение дроби при преобразованиях?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основное свойство рациональной дроби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упрощать выражения, сравнивать дроби и решать уравнения. Оно работает только тогда, когда в знаменателе не возникает ноль, поэтому всегда важно проверять допустимые значения переменной.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рациональной дробью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дробь записывается как A/B, где A и B — многочлены. Числитель и знаменатель могут содержать числа, буквы и степени, но остаются алгебраическими выражениями.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дробям относятся, например, (x+2)/(x−1), (3a)/(2b−5) и (5 m)/(7). Они показывают, что в роли числителя и знаменателя могут выступать разные многочлены.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дробь не определена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равен нулю, дробь не имеет смысла. Поэтому при работе с рациональными дробями всегда сначала находят значения переменной, при которых знаменатель обращается в ноль, и исключают их.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основного свойства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и знаменатель дроби умножить или разделить на одно и то же ненулевое выражение, получится равная дробь. Значение отношения при этом не изменяется.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общем виде это можно записать так: A/B = A·C/B·C, где C ≠ 0. Тот же принцип работает и при делении на общий множитель.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свойство можно только тогда, когда деление на ноль исключено. Если выбранный множитель может обратиться в ноль, преобразование делать нельзя.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значение дроби не меняется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показывает, какое отношение существует между числителем и знаменателем. Если обе части умножить на одно и то же число, это отношение остаётся прежним.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можно представить как одинаковые доли пиццы, шоколадки или полоски одинаковой длины. Вид записи меняется, а количество частей остаётся тем 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2/3, 4/6 и 6/9 — это одна и та же дробь, записанная по-разному. Числитель и знаменатель изменились, но их соотношение не изменилось.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равных рациональных дробей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применение основного свойства меняет запись дроби, но не её значение.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 получаются только при одинаковом ненулевом изменении числителя и знаменателя.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«Основное свойство рациональной дроби»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основное свойство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рациональной дроби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600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общий множитель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означает, что числитель и знаменатель делят на один и тот же общий множитель. Например, 6x/9 можно сократить на 3 и получить 2x/3.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общий множитель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можно лишь общий множитель, который умножает всё выражение. Сумму или разность по частям сокращать нельзя, поэтому 2x+4 не превращается в x+2 без вынесения множителя.
</a:t>
            </a:r>
            <a:endParaRPr lang="en-US" sz="1373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сокращением полезно убедиться, что в числителе и знаменателе действительно есть одинаковый множитель. Это помогает избежать ошибок и сохранить значение дроби.
</a:t>
            </a:r>
            <a:endParaRPr lang="en-US" sz="14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запись, но не значение дроби
</a:t>
            </a:r>
            <a:endParaRPr lang="en-US" sz="292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одинаковое отношение можно записывать дробями разного вида: числитель и знаменатель увеличиваются в одной и той же пропорции.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столбцы отражают одну и ту же дробь, поэтому изменение записи не означает изменение значения.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«Основное свойство рациональной дроби»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сокращение в вычислениях
</a:t>
            </a:r>
            <a:endParaRPr lang="en-US" sz="2924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становится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дробь занимает меньше места и выглядит понятнее. Например, (12x)/(18y) можно сократить на 6 и получить более удобную запись (2x)/(3y).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сравнивать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дроби легче сопоставлять при решении задач и преобразовании формул. Когда выражения записаны проще, меньше риск запутаться в вычислениях.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сокращение помогает быстрее увидеть общий множитель и упростить дальнейшие действия. Поэтому это один из самых полезных приёмов в теме дробей.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преобразовывать рациональную дробь, нужно выяснить, при каких значениях переменной знаменатель не обращается в ноль. Эти значения сразу исключают, чтобы дробь имела смысл.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значения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преобразования выражение выглядит иначе, но получено из той же дроби, ограничения не исчезают. Нельзя «снять» запрет на значение, которое уже делало исходный знаменатель равным нулю.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сокращении, умножении или приведении к общему знаменателю область допустимых значений обязательно проверяют снова. Это помогает не получить формально верное преобразование с недопустимыми значениями.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758" y="1128900"/>
            <a:ext cx="3653684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свойства
</a:t>
            </a:r>
            <a:endParaRPr lang="en-US" sz="283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 умножение допустимы только для общих ненулевых множителей; отдельные слагаемые и ноль не подходят.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преобразования рациональных дробей, курс алгебры 7 класса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частые ошибки и правильные действия при работе с рациональными дробями.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приведением к общему знаменателю
</a:t>
            </a:r>
            <a:endParaRPr lang="en-US" sz="2798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дроби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дроби с разными знаменателями, например ½ и 1/3. Их нельзя сразу складывать или сравнивать удобно, потому что части единицы выражены по-разному.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одно и то же число или выражение, которое делится на оба знаменателя. После умножения числителя и знаменателя получают равные по значению дроби с одинаковой основой.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
</a:t>
            </a:r>
            <a:endParaRPr lang="en-US" sz="911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совпадают, дроби легче сравнивать, складывать и вычитать. Именно здесь основное свойство помогает изменить запись, не изменяя само значение дроби.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общему знаменателю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основном свойстве рациональной дроби: обе части дроби умножают на одно и то же ненулевое выражение.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дроби в уравнениях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знаменатели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с дробями часто умножают обе части на общий знаменатель. Так дробные выражения исчезают, а запись становится короче и понятнее для дальнейших вычислений.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равносильность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допустимо только потому, что обе части умножают на одно и то же ненулевое выражение. Тогда уравнение сохраняет смысл, а его решения не искажаются.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запреты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обязательно проверяют значения, при которых исходные знаменатели равны нулю. Эти значения нельзя включать в решение, даже если они подходят после преобразования.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основное свойство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встречается в самых разных заданиях по алгебре и помогает упростить запись без изменения значения дроби.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сокращение и общий знаменатель: именно эти действия чаще всего нужны в школьных упражнениях.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алгебре 7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2a/(3b) можно умножить на одно и то же число в числителе и знаменателе, и получится равная дробь. Так запись 4a/(6b) показывает то же отношение, только в более крупном виде.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отношение в разных записях
</a:t>
            </a:r>
            <a:endParaRPr lang="en-US" sz="1555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обе части на 5, получим 10a/(15b). Значение не меняется, потому что изменилось только оформление дроби. Для буквенных выражений действуют те же правила, что и для числовых.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дробь становится длиннее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два одинаковых по смыслу отрезка или прямоугольника, разделённых на равные части. Тогда видно: число частей меняется, а доля целого остаётся прежней.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через модели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 с буквами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принимает это значение, дробь не существует и равенство проверять нельзя.
</a:t>
            </a:r>
            <a:endParaRPr lang="en-US" sz="1601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всегда начинается с условий существования дроби: запрещённые значения исключают до сравнения. Это защищает от ошибок при преобразовании рациональных выражений.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рациональной дроби и область допустимых значений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работы с рациональными дробями
</a:t>
            </a:r>
            <a:endParaRPr lang="en-US" sz="2402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основные действия и ограничения, которые нужно соблюдать при преобразовании дробей.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сводятся к одному: можно менять форму записи, но нельзя менять значение дроби и нарушать условия её существования.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рациональной дроби, алгебра 7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рациональной дроби позволяет заменять её равной записью, не меняя значения. Оно помогает сокращать дроби, приводить их к общему знаменателю и уверенно преобразовывать выражения.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2026-05-29T23:13:26Z</dcterms:created>
  <dcterms:modified xsi:type="dcterms:W3CDTF">2026-05-29T23:13:26Z</dcterms:modified>
</cp:coreProperties>
</file>