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популяций: ключевые аспекты и значение для биологии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 популяций раскрывает взаимосвязи в жизнедеятельности видов.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группа организмов одного вида, живущих на одной территории и способных размножаться между собой. Изучение ее структуры помогает понять процессы выживания и адаптации в природе.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 и почему она важна?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 возникает при борьбе за ресурсы, когда особи занимают строго определённые участки.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распределение свойственно организмам, которые не взаимодействуют друг с другом и располагаются без видимой системы.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Агрегированное, или групповое, распределение характерно для социальных видов или там, где ресурсы сосредоточены пятнами.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пространственного распределения популяции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популяции: компоненты и роль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возрастные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делится на молодые, взрослые и старые особи. Молодые обеспечивают прирост численности, взрослые отвечают за размножение.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динамику 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особи уступают место новым, освобождая ресурсы. Соотношение этих групп влияет на рост и устойчивость популяции.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пирамида популяции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отражают, как преобладание возрастных групп показывает потенциал роста или стабильность популяции.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база у быстрорастущих популяций указывает на быстрый прирост, а ровные края у стагнирующих — на устойчивость.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состав и его значение для популяции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половом составе могут влиять на способность вида быстро восстанавливаться после сокращения численности или проблем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соотношение мужчин и женщин в популяции примерно равно, обеспечивая оптимальные условия для размножения и поддержания численности.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95573"/>
            <a:ext cx="4867800" cy="16393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и плотности различных видов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численности и плотности представителей разных видов и их сред обитания.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виды встречаются реже, занимая большие территории, мелкие — многочисленнее с высокой плотностью.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влияющие на численность популяции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 смертность напрямую изменяют количество особей и определяют рост или сокращение популяции.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 эмиграция влияют на приток и выбытие особей, меняя генетический состав и численность.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пищи, влияние хищников и паразитов регулируют выживаемость и репродуктивный успех.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 и болезни могут резко снижать численность, воздействуя на устойчивость вида.
</a:t>
            </a:r>
            <a:endParaRPr lang="en-US" sz="9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 структуре популяций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популяций с разным уровнем генетического разнообразия показывают его роль в сопротивляемости заболеваниям и изменению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генетическая вариабельность внутри популяции повышает её адаптивные возможности и устойчивость к неблагоприятным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популяции: стадии развития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Основы экологии, авторы Иванов и Петров, 2021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как фактор динамики структуры популяции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— это приход новых особей с других территорий, что помогает поддерживать и разнообразить генетический состав популяции, способствуя ее адаптации и выживанию.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— уход особей из популяции, способный уменьшать ее численность и влиять на возрастной и половой состав, вызывая изменения в структуре численности.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массовые миграции птиц формируют временные группы с разным составом, поддерживая обмен генами и обеспечивая выживание в неблагоприятных условиях.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популяций за 10 лет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цикличные колебания численности, часто связанные с внешними факторами и внутренними биологическими процессами.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роста и падения численности показывают влияние хищничества и болезней, подтверждая закономерности саморегуляции популяций.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полевых наблюдений, 2024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738011"/>
            <a:ext cx="4867800" cy="19542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экологических факторов на структуру популяций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примеры факторов и их биологические последствия для популяций в разных средах.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существенно влияют на численность и внутреннюю структуру популяций, изменяя динамику их развития.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 связь со структурой популяции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нише могут вызвать перестройку возрастной и половой структуры популяции либо привести к ее исчезновению при отсутствии адаптации.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определяет, где и как популяция использует ресурсы, что напрямую влияет на ее численность и распределение особей в пространстве.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структуры популяций в природе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образуют стаи с четкой иерархией, где возраст и роль каждого члена важны для охоты и защиты территории.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 на вырубках представлены молодыми особями, что говорит о восстановлении леса и динамике возрастной структуры.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Окуни в реках организуются в возрастные косяки, обеспечивая эффективное размножение и устойчивость к переменам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антропогенных факторов на структуру популяций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сокращает численность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уменьшает среды обитания многих животных и растений, нарушая возрастной и половой состав популяций. Например, у амурского тигра стало меньше территории для размножения, что снижает численность.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строительство влияют на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и строительство дорог разрушают среды обитания птиц и млекопитающих. У белых аистов сокращается количество гнездовых мест, что отражается на стабильности популяций.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саморегуляции популяций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плотности численности рождаемость снижается, так как ресурсы становятся ограниченными, что способствует регулированию роста популяции.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конкуренции за пищу и территорию заставляет особей бороться за выживание, что приводит к естественной стабилизации численности.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поведение ограничивает количество особей на определённой площади, снижая перенаселённость и сохраняя баланс ресурсов.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позволяют особям покидать перенасыщенные участки, уменьшая давление на среду и способствуя равномерному распределению.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полов в разные возрастные периоды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возрасте преобладают самцы, но к взрослому этапу доля самок возрастает из-за различий в выживаемости.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пола с возрастом влияет на воспроизводство и поддержание численности популяции.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популяций пресноводных рыб,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структуры популяций и восстановление численности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Реинтродукция зубров поддерживает биологическое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зубров в европейских лесах сопровождалось контролем возраста и пола животных, что обеспечило успешное закрепление популяции и восстановление экологических функций.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охраны редких птиц сохраняют генетическое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оптимального соотношения полов и возрастов в популяциях редких птиц помогает предотвращать вымирание и поддерживать естественную динамику численности.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структуру популяций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 популяций помогает предсказывать изменения численности, выявлять угрозы и разрабатывать меры по сохранению видов и экосистем.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2026-05-09T04:56:20Z</dcterms:created>
  <dcterms:modified xsi:type="dcterms:W3CDTF">2026-05-09T04:56:20Z</dcterms:modified>
</cp:coreProperties>
</file>