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5525" y="179972"/>
            <a:ext cx="54564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 древности: как люди узнавали мир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6396350" y="4798800"/>
            <a:ext cx="2578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25525" y="1837450"/>
            <a:ext cx="40818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родилась из наблюдений: вода, дороги и моря подсказывали, где что находится.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древним людям нужна была география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знания помогали выбирать места для жизни и заранее понимать, куда ведут пути. Люди изучали разливы рек, плодородные земли и удобные переправы. Это поддерживало торговлю, мореплавание, войны и управление государствами.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3324" y="1608666"/>
            <a:ext cx="684300" cy="60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8811" y="3334650"/>
            <a:ext cx="541275" cy="618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географические знания в Египте и Месопотамии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51825" y="1308000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как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 Нил служил главным «указателем» на местности: по нему определяли направления и сроки посевов. Люди связывали жизнь с сезонными разливами и движением светил.
</a:t>
            </a:r>
            <a:endParaRPr lang="en-US" sz="1116" dirty="0"/>
          </a:p>
        </p:txBody>
      </p:sp>
      <p:sp>
        <p:nvSpPr>
          <p:cNvPr id="12" name="Text 3"/>
          <p:cNvSpPr txBox="1"/>
          <p:nvPr/>
        </p:nvSpPr>
        <p:spPr>
          <a:xfrm>
            <a:off x="5105800" y="3039150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городов и полей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составляли планы городов, каналов и сельских участков. На глиняных табличках отмечали дороги, границы земель и важные точки, чтобы эффективнее вести хозяйство и перемещения.
</a:t>
            </a:r>
            <a:endParaRPr lang="en-US" sz="111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Берега, ветры и течения как «карта»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ходили по Средиземному морю, заходя во множество портов. Они собирали сведения о том, как устроены берега и как ведут себя ветры и течения. Так мореплавание превращалось в знание маршрутов.
</a:t>
            </a:r>
            <a:endParaRPr lang="en-US" sz="882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для курса в открытом море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требовало надёжного ориентирования, особенно вдали от берега. Финикийцы использовали положение звёзд и знание направлений ветров. Это помогало держать курс и безопаснее находить нужные направления.
</a:t>
            </a:r>
            <a:endParaRPr lang="en-US" sz="834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и морские путешествия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древние центры географических знаний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регионах преобладали разные задачи: где-то важнее были наблюдения природы, а где-то — точность путей и измерений.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география складывалась коллективно: знания собирались шаг за шагом в нескольких цивилизациях.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курса (учебная историко-географическая схема), без единого численного источника.
</a:t>
            </a:r>
            <a:endParaRPr lang="en-US" sz="7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и первые научные идеи о Земле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греков география стала не только «списком мест», но и темой для размышлений. Учёные пытались объяснять мир через наблюдения и причины, а не только через рассказы.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Анаксимандр создал одну из ранних карт мира. Она помогала представлять взаимосвязь территорий, даже если детали ещё были неточными, и подталкивала к новым проверкам.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 собирал сведения о Египте, Скифии и Персии, соединяя собственные впечатления с рассказами путешественников. Так в греческой традиции укреплялась привычка сравнивать факты.
</a:t>
            </a:r>
            <a:endParaRPr lang="en-US" sz="11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поняли, что Земля шарообразная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 Аристотель полагали, что Земля имеет форму шара, а не плоскую поверхность. Эта идея опиралась на внимательные наблюдения за небом и движением в пути.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лунных затмениях тень Земли на Луне становилась заметно круглой. Такое «пятно» трудно объяснить плоской формой и потому использовали как важный довод.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море, люди замечали: корабль скрывается сначала корпусом, а потом мачтой. Значит, горизонт закрывает разные части судна по высоте.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путешествиях на север или юг меняется высота звёзд над горизонтом. Это показывало, что поверхность Земли изгибается, и направление взгляда меняется с широтой.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размеров Земли Эратосфеном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числами хорошо показывает: даже без точных приборов древний метод давал результат близкий к реальному.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значений показывает ценность наблюдений и вычислений: точность ограничивалась инструментами и условиями измерений.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Эратосфен: оценка в античных источниках, современное значение: общеизвестная величина окружности Земли (около 40 075 км).
</a:t>
            </a:r>
            <a:endParaRPr lang="en-US" sz="7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240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окружности Земли у Эратосфена относится примерно к 240 году до н. э., когда он использовал наблюдение Солнца для вычислений.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пересказы и обзорные историко-научные источники.
</a:t>
            </a:r>
            <a:endParaRPr lang="en-US" sz="891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он применял наблюдения и счёт для вычислений размеров Земли.
</a:t>
            </a:r>
            <a:endParaRPr lang="en-US" sz="23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43288"/>
            <a:ext cx="3563700" cy="1456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учёные и их вклад в географию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по-разному продвигали географию: от описаний мест до карт, координат и идей о форме Земли.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география развивалась как «сборка» разных навыков — описывать, измерять, обозначать координаты и строить карты.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по античной науке и географии (обобщение).
</a:t>
            </a:r>
            <a:endParaRPr lang="en-US" sz="7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 и карты с координатами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Клавдий Птолемей жил во II веке н. э. и собрал свои знания в труде «География». Он применял систему координат, опираясь на широту и долготу, чтобы обозначать известные места на карте.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координатам можно было точнее располагать города, реки и моря относительно друг друга. При этом сами карты иногда передавали расстояния неточно, но подход к измерению положения оказался ключевым для будущей картографии.
</a:t>
            </a:r>
            <a:endParaRPr lang="en-US" sz="11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наблюдения превращались в географические знания
</a:t>
            </a:r>
            <a:endParaRPr lang="en-US" sz="2404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Цепочка, в которой новые сведения собирались в пути и постепенно проверялись в следующих поездках.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Римляне, дороги и управление огромной державой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Риме прокладывали дороги на тысячи километров, соединяя города и провинции. По этим маршрутам быстрее передвигались войска, чиновники и торговцы, а расстояния становились понятнее.
</a:t>
            </a:r>
            <a:endParaRPr lang="en-US" sz="891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Маршрутные списки и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практического управления использовали перечни остановок и дорожные сведения. Они помогали планировать путь, рассчитывать время и находить переправы, склады и важные пункты в пути.
</a:t>
            </a:r>
            <a:endParaRPr lang="en-US" sz="983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расчёты пути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география активно работала с путями и расстояниями, позволяя управлять территориями от Британии до Египта. Чем точнее были сведения о дороге, тем надёжнее работала связь между центром и окраинами.
</a:t>
            </a:r>
            <a:endParaRPr lang="en-US" sz="909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как часть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географические знания стали частью повседневной государственной жизни: от маршрутов для армии до логистики для торговли. Так география помогала империи оставаться организованной и связанной.
</a:t>
            </a:r>
            <a:endParaRPr lang="en-US" sz="8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025" y="1962684"/>
            <a:ext cx="521100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547" y="2209422"/>
            <a:ext cx="529800" cy="470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71128"/>
            <a:ext cx="529800" cy="470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489" y="3471203"/>
            <a:ext cx="529800" cy="4709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 Древнем Китае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по компасу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использовали компас, чтобы точнее держать направление и описывать маршруты. Это особенно помогало в дальних поездках и при составлении практических карт для путешествий.
</a:t>
            </a:r>
            <a:endParaRPr lang="en-US" sz="940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на шёлке и дереве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изображения создавали на шёлке и дереве. Такой формат позволял хранить сведения о реках, горах и административных округах и передавать их другим специалистам.
</a:t>
            </a:r>
            <a:endParaRPr lang="en-US" sz="940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природных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исследователи подробно фиксировали реки, горы, равнины и климат. Эти описания были важны для понимания условий жизни, хозяйства и для управления территориями.
</a:t>
            </a:r>
            <a:endParaRPr lang="en-US" sz="976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Шёлковый путь как источник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 Шёлковому пути расширяли представления о Центральной Азии. Китайцы узнавали о товарах, дальних землях и новых местах, что обогащало карты и сведения о народах.
</a:t>
            </a:r>
            <a:endParaRPr lang="en-US" sz="8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изучали древние географы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больше всего сведений требовалось там, где можно было путешествовать и обмениваться товарами: дороги, расстояния и пути между регионами.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география была не только описанием природы, но и способом отвечать на жизненные вопросы: куда идти, как добраться и где выгодно торговать.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модель по темам из школьной программы и описаниям направлений географических интересов древности (без привязки к одному источнику).
</a:t>
            </a:r>
            <a:endParaRPr lang="en-US" sz="7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как источник новых сведений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Александра Македонского, путешествия по Нилу, морские рейсы в Индию и караваны по Шёлковому пути приносили новые сведения о странах и народах. Путешественники замечали, как меняются ландшафты и условия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узнавали о товарах, пустынях, горах, ветрах и сезонных дождях. Такие впечатления помогали уточнять маршруты, добавлять названия на карты и лучше понимать, что мир устроен по-разному в разных регионах.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617658"/>
            <a:ext cx="3408600" cy="15990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карты и современные карты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изменились подходы к изображению Земли: от условных рисунков к картам на основе измерений и координат.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разница в том, что современные карты строятся на измерениях и координатной системе. Древние карты служили для ориентации, но из-за ограничений часто искажали расстояния и размеры.
</a:t>
            </a:r>
            <a:endParaRPr lang="en-US" sz="1068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сравнение по описаниям подходов к картографии в школьных учебных материалах о древности и современных методах.
</a:t>
            </a:r>
            <a:endParaRPr lang="en-US" sz="7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древней географии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древних людей не было спутников и фотографий из космоса, а приборов для точных измерений больших расстояний тоже не хватало. Поэтому многие маршруты и территории описывались примерно.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значительная часть земель оставалась неизвестной, особенно в разных районах Азии, Африки и Америки. На картах появлялись большие «пустоты» или предположительные области без надёжных фактов.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реальные наблюдения смешивались с легендами и мифами, которые путешественники слышали по дороге. Так сведения могли искажаться, а некоторые особенности местности передавались с ошибками.
</a:t>
            </a:r>
            <a:endParaRPr lang="en-US" sz="1092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древние карты часто были полезными для путешествий и планирования, но не всегда точно показывали форму Земли и размеры материков. Точность зависела от того, насколько часто и тщательно проверяли данные в пути.
</a:t>
            </a:r>
            <a:endParaRPr lang="en-US" sz="101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древняя география помогла будущим открытиям
</a:t>
            </a:r>
            <a:endParaRPr lang="en-US" sz="2595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сбором сведений и более поздним развитием навигации и картографии.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древние люди постепенно открывали Землю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география выросла из повседневных нужд людей: поиска воды, дорог, земли и безопасных путей. Египтяне, греки, римляне, китайцы и другие народы оставили карты, описания и вычисления, помогавшие узнавать мир лучше.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2026-05-12T22:54:19Z</dcterms:created>
  <dcterms:modified xsi:type="dcterms:W3CDTF">2026-05-12T22:54:19Z</dcterms:modified>
</cp:coreProperties>
</file>