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care about your health? / Забота о здоровье в 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сне, питании, спорте и самочувствии на английском.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health talk is useful in Grade 8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можно уверенно обсуждать привычки, режим дня и выбор. Эта тема повторяет should, must и простые модели I usually… I need to… It is important to…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031" y="1387800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vocabulary for the topic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and illness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illness, doctor, patient, flu и headache помогают говорить о самочувствии и обращении за помощью. Эти слова часто встречаются в коротких диалогах и простых учебных текстах.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and rest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Sleep, tired, fit, strong и relaxed описывают состояние человека после отдыха или нагрузки. С их помощью легко рассказать, хватает ли сна и как человек чувствует себя после школы.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diet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Diet, vitamins, eat, drink, fruit и vegetables связаны с полезным питанием. Эти слова помогают объяснять, что нужно есть и пить, чтобы чувствовать себя лучше каждый день.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Activity and movement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Exercise, active, energetic, weak и strong показывают, как движение влияет на организм. Такая лексика подходит для описания спорта, прогулок и полезных привычек в повседневной жизни.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Feelings and self-care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Stress, feel, recover, rest и wash помогают говорить не только о болезни, но и о заботе о себе. Это делает ответы более естественными и полезными в разговоре.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groups in the topic of health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слова о теле, привычках, еде и советах, поэтому ученики учатся говорить о здоровье в разных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связаны с повседневной жизнью и советами, а не только с болезнями.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лексике урока «Do you care about your health?»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in everyday life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breakfast — хороший старт дня. Завтрак помогает чувствовать себя бодрее на уроках и легче сохранять внимание, особенно если впереди много заданий и активных дел.
</a:t>
            </a:r>
            <a:endParaRPr lang="en-US" sz="898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Drink enough water — простая привычка, которую легко выполнять в школе и дома. Она помогает не чувствовать усталость и поддерживать нормальное самочувствие в течение дня.
</a:t>
            </a:r>
            <a:endParaRPr lang="en-US" sz="873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more and do morning exercises — полезные действия для тех, кто много сидит. Даже небольшая активность делает день более энергичным и помогает stay healthy.
</a:t>
            </a:r>
            <a:endParaRPr lang="en-US" sz="932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Eat fruit and vegetables — важная часть здорового режима. Такие продукты часто называют в диалогах и заданиях, когда нужно объяснить, как сохранить good shape.
</a:t>
            </a:r>
            <a:endParaRPr lang="en-US" sz="899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 healthy, keep fit, be in good shape и take care of yourself — устойчивые выражения, которые удобно использовать в коротких ответах, советах и мини-диалогах.
</a:t>
            </a:r>
            <a:endParaRPr lang="en-US" sz="9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phrases: advice and self-care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давать советы, говорить о необходимости и описывать состояние человека простыми словами.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здоровья часто используются модальные конструкции, чтобы говорить о советах, необходимости и правилах.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по теме здоровья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describe your health in English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фразы для ответа — I feel well, I feel tired, I have a headache и I have a cold. Они короткие и понятные в любом учебном диалоге.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звучал естественнее, можно использовать today, often, usually, sometimes и after school. Эти слова помогают сказать, когда именно человек чувствует себя так или иначе.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противопоставления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пары healthy / unhealthy, strong / weak, active / lazy и calm / stressed. Они помогают быстро сравнивать разные состояния и привычки.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fit and active или I am tired after school подходят для короткого рассказа о себе. Они особенно удобны, когда нужно описать день без длинного текста.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связной речи можно соединять предложения словами because, but и so. Так ответ звучит не как список, а как небольшое, живое высказывание.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advice about health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строить короткий совет от проблемы к результату.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3025" y="3402887"/>
            <a:ext cx="4269600" cy="13717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sports, play football и go to the gym помогают говорить о занятиях, которые требуют энергии и регулярности. Такие фразы легко использовать в рассказе о свободном времени после школы.
</a:t>
            </a:r>
            <a:endParaRPr lang="en-US" sz="904" dirty="0"/>
          </a:p>
        </p:txBody>
      </p:sp>
      <p:sp>
        <p:nvSpPr>
          <p:cNvPr id="12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swimming, ride a bike и go jogging показывают, как можно двигаться без сложных объяснений. Эти выражения часто подходят для рассказа о выходных и семейных привычках.
</a:t>
            </a:r>
            <a:endParaRPr lang="en-US" sz="940" dirty="0"/>
          </a:p>
        </p:txBody>
      </p:sp>
      <p:sp>
        <p:nvSpPr>
          <p:cNvPr id="13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Dance and do yoga расширяют тему спорта и делают её более разнообразной. Они подходят тем, кто любит не только соревнования, но и спокойную, полезную активность.
</a:t>
            </a:r>
            <a:endParaRPr lang="en-US" sz="989" dirty="0"/>
          </a:p>
        </p:txBody>
      </p:sp>
      <p:sp>
        <p:nvSpPr>
          <p:cNvPr id="14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тела
</a:t>
            </a:r>
            <a:pPr algn="l" indent="0" marL="0">
              <a:lnSpc>
                <a:spcPct val="115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выражений strong muscles, healthy heart и more energy можно объяснить, зачем нужна физическая активность. Это делает ответ не просто перечислением слов, а маленьким объяснением.
</a:t>
            </a:r>
            <a:endParaRPr lang="en-US" sz="891" dirty="0"/>
          </a:p>
        </p:txBody>
      </p:sp>
      <p:sp>
        <p:nvSpPr>
          <p:cNvPr id="15" name="Text 5"/>
          <p:cNvSpPr txBox="1"/>
          <p:nvPr/>
        </p:nvSpPr>
        <p:spPr>
          <a:xfrm>
            <a:off x="662325" y="3600825"/>
            <a:ext cx="3721200" cy="95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 active — удобная фраза для советов и мини-ответов. Она подходит, когда нужно сказать, что движение важно каждый день, а не только на уроке физкультуры.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and movement vocabulary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students stay healthy?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чаще всего обсуждают привычки, которые легко выполнять каждый день: спать достаточно, пить воду и больше двигаться.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вода и движение выглядят как самые важные и запоминающиеся элементы темы для восьмиклассников.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структуре темы и учебной лексике урока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помогают быстро различать полезный и вредный выбор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питания ученики учатся сразу видеть разницу между healthy food и junk food, а также строить простые советы о еде, напитках и порциях.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44757"/>
            <a:ext cx="3812100" cy="21246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and unhealthy habits: comparison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запоминать полезные привычки через противоположности и быстро подбирать слова для советов и мини-диалогов.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делают лексику наглядной: ученикам легче запоминать пары слов и использовать их в речи о ежедневных привычках.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 for a short class survey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336025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breakfast every day? Этот вопрос помогает начать разговор о режиме дня и привычках. Ответы могут быть короткими: Yes, I do. / No, I don’t.
</a:t>
            </a:r>
            <a:endParaRPr lang="en-US" sz="1180" dirty="0"/>
          </a:p>
        </p:txBody>
      </p:sp>
      <p:sp>
        <p:nvSpPr>
          <p:cNvPr id="12" name="Text 3"/>
          <p:cNvSpPr txBox="1"/>
          <p:nvPr/>
        </p:nvSpPr>
        <p:spPr>
          <a:xfrm>
            <a:off x="1336025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вы спите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 hours do you sleep? Вопрос тренирует Present Simple и лексику о сне. Учащиеся могут сравнивать ответы и замечать, кто ложится раньше или позже.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1336025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do sports after school? Такой вопрос удобно использовать в парной работе. Он помогает говорить о движении, секциях и любимых занятиях после уроков.
</a:t>
            </a:r>
            <a:endParaRPr lang="en-US" sz="1144" dirty="0"/>
          </a:p>
        </p:txBody>
      </p:sp>
      <p:sp>
        <p:nvSpPr>
          <p:cNvPr id="14" name="Text 5"/>
          <p:cNvSpPr txBox="1"/>
          <p:nvPr/>
        </p:nvSpPr>
        <p:spPr>
          <a:xfrm>
            <a:off x="5413075" y="2293796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healthy food do you like? Ответы расширяют словарь по теме питания и подводят к обсуждению фруктов, овощей, йогурта, каши и других простых вариантов.
</a:t>
            </a:r>
            <a:endParaRPr lang="en-US" sz="1090" dirty="0"/>
          </a:p>
        </p:txBody>
      </p:sp>
      <p:sp>
        <p:nvSpPr>
          <p:cNvPr id="15" name="Text 6"/>
          <p:cNvSpPr txBox="1"/>
          <p:nvPr/>
        </p:nvSpPr>
        <p:spPr>
          <a:xfrm>
            <a:off x="5413075" y="3498221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 do you drink water during the day? Вопрос учит говорить о частоте действий с often, usually и sometimes, а также замечать полезные привычки одноклассников.
</a:t>
            </a:r>
            <a:endParaRPr lang="en-US" sz="11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короткий совет о здоровье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мини-текст из простых и понятных шагов.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verbs in health advice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коротких советах о сне, еде и гигиене. Ученикам важно связывать грамматику с реальными жизненными ситуациями.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значение, тем более обязательным звучит совет: от мягкой рекомендации до необходимости и 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здоровья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to talk to an adult or a doctor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pain is strong or does not go away, a student should tell an adult. Useful phrases: I don’t feel well. I need help. I have a fever.
</a:t>
            </a:r>
            <a:endParaRPr lang="en-US" sz="1071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кашель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temperature or a bad cough can mean that rest is needed. In this situation, children should not ignore the symptoms and should ask for doctor’s advice.
</a:t>
            </a:r>
            <a:endParaRPr lang="en-US" sz="1002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 и 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 dizzy or very weak is a sign to stop activity and sit down. Short phrases like I feel dizzy and I need help are useful in class situations.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 сном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problems with sleep continue for a long time, it is important to talk to a parent or school nurse. Good sleep is part of healthy routine.
</a:t>
            </a:r>
            <a:endParaRPr lang="en-US" sz="1028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Adults or doctors can explain when medicine is needed and when rest is enough. Students should never choose medicine on their own.
</a:t>
            </a:r>
            <a:endParaRPr lang="en-US" sz="11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sentence patterns for speaking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Выскажи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I think and In my opinion to start your answer. These phrases make your speech clear and show your position without long explanations.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личный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I usually… or I often… to describe your habits. This makes your answer personal and helps you speak about real everyday life.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advice is to… and It is better to… are useful when you want to recommend a healthy habit. They sound natural and polite.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Because, but and so help connect ideas in short sentences. They make your answer more logical and show cause, contrast or result in a simple way.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мини-ответ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to speak 3–5 sentences: opinion, example, advice and result. This structure is enough for a short classroom answer on health and habits.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checklist for a healthy weekday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чек-лист показывает, как ежедневные привычки помогают чувствовать себя лучше и сохранять энергию в течение учебного 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набор привычек формирует понятный режим дня: сон, вода, еда и движение работают как основа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563" y="1731004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5838" y="1731004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7913" y="17376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37131" y="1731004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the topic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vs health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often confuse the adjective healthy with the noun health. In speech and writing, it is important to choose the correct form for the sentence.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Missing verb after should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should, a main verb is always needed: You should sleep earlier. The form You should earlier is incomplete and sounds incorrect.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ending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learners forget -s with he, she and it: She drinks water every day. This ending is important in short answers about habits and routine.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and few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is used with uncountable nouns, while few is used with countable nouns. In health topics, this difference appears in words like water, sleep and vitamins.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a headache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correct phrase is have a headache, not make a headache. This expression is common in dialogues about symptoms, doctor’s advice and feeling unwell.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learn from the topic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сне, еде, спорте и самочувствии простыми английскими фразами. Ученики учатся давать советы, задавать вопросы и обсуждать полезные привычки в 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2026-05-31T07:33:00Z</dcterms:created>
  <dcterms:modified xsi:type="dcterms:W3CDTF">2026-05-31T07:33:00Z</dcterms:modified>
</cp:coreProperties>
</file>